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093" y="6186090"/>
            <a:ext cx="5001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14" dirty="0">
                <a:solidFill>
                  <a:srgbClr val="231F20"/>
                </a:solidFill>
                <a:latin typeface="Palatino Linotype"/>
                <a:cs typeface="Palatino Linotype"/>
              </a:rPr>
              <a:t>Presentation</a:t>
            </a:r>
            <a:r>
              <a:rPr sz="2400" b="1" i="1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190" dirty="0">
                <a:solidFill>
                  <a:srgbClr val="231F20"/>
                </a:solidFill>
                <a:latin typeface="Palatino Linotype"/>
                <a:cs typeface="Palatino Linotype"/>
              </a:rPr>
              <a:t>av</a:t>
            </a:r>
            <a:r>
              <a:rPr sz="2400" b="1" i="1" spc="-4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100" dirty="0">
                <a:solidFill>
                  <a:srgbClr val="231F20"/>
                </a:solidFill>
                <a:latin typeface="Palatino Linotype"/>
                <a:cs typeface="Palatino Linotype"/>
              </a:rPr>
              <a:t>Valberedningens</a:t>
            </a:r>
            <a:r>
              <a:rPr sz="2400" b="1" i="1" spc="-4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110" dirty="0">
                <a:solidFill>
                  <a:srgbClr val="231F20"/>
                </a:solidFill>
                <a:latin typeface="Palatino Linotype"/>
                <a:cs typeface="Palatino Linotype"/>
              </a:rPr>
              <a:t>förslag </a:t>
            </a:r>
            <a:r>
              <a:rPr sz="2400" b="1" i="1" spc="-150" dirty="0">
                <a:solidFill>
                  <a:srgbClr val="231F20"/>
                </a:solidFill>
                <a:latin typeface="Palatino Linotype"/>
                <a:cs typeface="Palatino Linotype"/>
              </a:rPr>
              <a:t>till</a:t>
            </a:r>
            <a:r>
              <a:rPr sz="2400" b="1" i="1" spc="-2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155" dirty="0">
                <a:solidFill>
                  <a:srgbClr val="231F20"/>
                </a:solidFill>
                <a:latin typeface="Palatino Linotype"/>
                <a:cs typeface="Palatino Linotype"/>
              </a:rPr>
              <a:t>Svenska</a:t>
            </a:r>
            <a:r>
              <a:rPr sz="2400" b="1" i="1" spc="-2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55" dirty="0">
                <a:solidFill>
                  <a:srgbClr val="231F20"/>
                </a:solidFill>
                <a:latin typeface="Palatino Linotype"/>
                <a:cs typeface="Palatino Linotype"/>
              </a:rPr>
              <a:t>Danssportförbundets </a:t>
            </a:r>
            <a:r>
              <a:rPr sz="2400" b="1" i="1" spc="-105" dirty="0">
                <a:solidFill>
                  <a:srgbClr val="231F20"/>
                </a:solidFill>
                <a:latin typeface="Palatino Linotype"/>
                <a:cs typeface="Palatino Linotype"/>
              </a:rPr>
              <a:t>Förbundsmöte</a:t>
            </a:r>
            <a:r>
              <a:rPr sz="2400" b="1" i="1" spc="-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20" dirty="0">
                <a:solidFill>
                  <a:srgbClr val="231F20"/>
                </a:solidFill>
                <a:latin typeface="Palatino Linotype"/>
                <a:cs typeface="Palatino Linotype"/>
              </a:rPr>
              <a:t>2023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505" y="4762948"/>
            <a:ext cx="3176996" cy="6730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65516" y="2258556"/>
            <a:ext cx="2033270" cy="2360930"/>
            <a:chOff x="2765516" y="2258556"/>
            <a:chExt cx="2033270" cy="2360930"/>
          </a:xfrm>
        </p:grpSpPr>
        <p:sp>
          <p:nvSpPr>
            <p:cNvPr id="5" name="object 5"/>
            <p:cNvSpPr/>
            <p:nvPr/>
          </p:nvSpPr>
          <p:spPr>
            <a:xfrm>
              <a:off x="2765514" y="2548127"/>
              <a:ext cx="1696720" cy="2071370"/>
            </a:xfrm>
            <a:custGeom>
              <a:avLst/>
              <a:gdLst/>
              <a:ahLst/>
              <a:cxnLst/>
              <a:rect l="l" t="t" r="r" b="b"/>
              <a:pathLst>
                <a:path w="1696720" h="2071370">
                  <a:moveTo>
                    <a:pt x="490893" y="1688096"/>
                  </a:moveTo>
                  <a:lnTo>
                    <a:pt x="468591" y="1639468"/>
                  </a:lnTo>
                  <a:lnTo>
                    <a:pt x="447484" y="1589862"/>
                  </a:lnTo>
                  <a:lnTo>
                    <a:pt x="427748" y="1539163"/>
                  </a:lnTo>
                  <a:lnTo>
                    <a:pt x="409511" y="1487246"/>
                  </a:lnTo>
                  <a:lnTo>
                    <a:pt x="392950" y="1433982"/>
                  </a:lnTo>
                  <a:lnTo>
                    <a:pt x="378206" y="1379270"/>
                  </a:lnTo>
                  <a:lnTo>
                    <a:pt x="367093" y="1331137"/>
                  </a:lnTo>
                  <a:lnTo>
                    <a:pt x="357974" y="1284211"/>
                  </a:lnTo>
                  <a:lnTo>
                    <a:pt x="358559" y="1284020"/>
                  </a:lnTo>
                  <a:lnTo>
                    <a:pt x="350634" y="1240434"/>
                  </a:lnTo>
                  <a:lnTo>
                    <a:pt x="343535" y="1196594"/>
                  </a:lnTo>
                  <a:lnTo>
                    <a:pt x="337413" y="1152436"/>
                  </a:lnTo>
                  <a:lnTo>
                    <a:pt x="332422" y="1107897"/>
                  </a:lnTo>
                  <a:lnTo>
                    <a:pt x="328714" y="1062913"/>
                  </a:lnTo>
                  <a:lnTo>
                    <a:pt x="326453" y="1017409"/>
                  </a:lnTo>
                  <a:lnTo>
                    <a:pt x="325793" y="971321"/>
                  </a:lnTo>
                  <a:lnTo>
                    <a:pt x="326859" y="924598"/>
                  </a:lnTo>
                  <a:lnTo>
                    <a:pt x="329844" y="877150"/>
                  </a:lnTo>
                  <a:lnTo>
                    <a:pt x="334873" y="828929"/>
                  </a:lnTo>
                  <a:lnTo>
                    <a:pt x="342125" y="779843"/>
                  </a:lnTo>
                  <a:lnTo>
                    <a:pt x="351726" y="729856"/>
                  </a:lnTo>
                  <a:lnTo>
                    <a:pt x="363842" y="678891"/>
                  </a:lnTo>
                  <a:lnTo>
                    <a:pt x="378625" y="626884"/>
                  </a:lnTo>
                  <a:lnTo>
                    <a:pt x="396240" y="573747"/>
                  </a:lnTo>
                  <a:lnTo>
                    <a:pt x="416826" y="519442"/>
                  </a:lnTo>
                  <a:lnTo>
                    <a:pt x="440537" y="463892"/>
                  </a:lnTo>
                  <a:lnTo>
                    <a:pt x="467537" y="407022"/>
                  </a:lnTo>
                  <a:lnTo>
                    <a:pt x="443941" y="364058"/>
                  </a:lnTo>
                  <a:lnTo>
                    <a:pt x="422986" y="321602"/>
                  </a:lnTo>
                  <a:lnTo>
                    <a:pt x="404622" y="279641"/>
                  </a:lnTo>
                  <a:lnTo>
                    <a:pt x="388823" y="238175"/>
                  </a:lnTo>
                  <a:lnTo>
                    <a:pt x="375564" y="197154"/>
                  </a:lnTo>
                  <a:lnTo>
                    <a:pt x="339483" y="230035"/>
                  </a:lnTo>
                  <a:lnTo>
                    <a:pt x="305193" y="263994"/>
                  </a:lnTo>
                  <a:lnTo>
                    <a:pt x="272719" y="299008"/>
                  </a:lnTo>
                  <a:lnTo>
                    <a:pt x="242049" y="334987"/>
                  </a:lnTo>
                  <a:lnTo>
                    <a:pt x="213194" y="371906"/>
                  </a:lnTo>
                  <a:lnTo>
                    <a:pt x="186156" y="409689"/>
                  </a:lnTo>
                  <a:lnTo>
                    <a:pt x="160934" y="448297"/>
                  </a:lnTo>
                  <a:lnTo>
                    <a:pt x="137541" y="487680"/>
                  </a:lnTo>
                  <a:lnTo>
                    <a:pt x="115963" y="527761"/>
                  </a:lnTo>
                  <a:lnTo>
                    <a:pt x="96215" y="568515"/>
                  </a:lnTo>
                  <a:lnTo>
                    <a:pt x="78308" y="609866"/>
                  </a:lnTo>
                  <a:lnTo>
                    <a:pt x="62230" y="651776"/>
                  </a:lnTo>
                  <a:lnTo>
                    <a:pt x="47980" y="694182"/>
                  </a:lnTo>
                  <a:lnTo>
                    <a:pt x="35585" y="737031"/>
                  </a:lnTo>
                  <a:lnTo>
                    <a:pt x="25019" y="780275"/>
                  </a:lnTo>
                  <a:lnTo>
                    <a:pt x="16306" y="823849"/>
                  </a:lnTo>
                  <a:lnTo>
                    <a:pt x="9448" y="867714"/>
                  </a:lnTo>
                  <a:lnTo>
                    <a:pt x="4445" y="911796"/>
                  </a:lnTo>
                  <a:lnTo>
                    <a:pt x="1295" y="956068"/>
                  </a:lnTo>
                  <a:lnTo>
                    <a:pt x="0" y="1000455"/>
                  </a:lnTo>
                  <a:lnTo>
                    <a:pt x="558" y="1044917"/>
                  </a:lnTo>
                  <a:lnTo>
                    <a:pt x="2997" y="1089393"/>
                  </a:lnTo>
                  <a:lnTo>
                    <a:pt x="7302" y="1133830"/>
                  </a:lnTo>
                  <a:lnTo>
                    <a:pt x="13474" y="1178166"/>
                  </a:lnTo>
                  <a:lnTo>
                    <a:pt x="21526" y="1222362"/>
                  </a:lnTo>
                  <a:lnTo>
                    <a:pt x="31445" y="1266355"/>
                  </a:lnTo>
                  <a:lnTo>
                    <a:pt x="43256" y="1310106"/>
                  </a:lnTo>
                  <a:lnTo>
                    <a:pt x="56934" y="1353540"/>
                  </a:lnTo>
                  <a:lnTo>
                    <a:pt x="72517" y="1396606"/>
                  </a:lnTo>
                  <a:lnTo>
                    <a:pt x="89979" y="1439265"/>
                  </a:lnTo>
                  <a:lnTo>
                    <a:pt x="109334" y="1481455"/>
                  </a:lnTo>
                  <a:lnTo>
                    <a:pt x="130594" y="1523123"/>
                  </a:lnTo>
                  <a:lnTo>
                    <a:pt x="153746" y="1564220"/>
                  </a:lnTo>
                  <a:lnTo>
                    <a:pt x="178803" y="1604683"/>
                  </a:lnTo>
                  <a:lnTo>
                    <a:pt x="205752" y="1644459"/>
                  </a:lnTo>
                  <a:lnTo>
                    <a:pt x="234619" y="1683499"/>
                  </a:lnTo>
                  <a:lnTo>
                    <a:pt x="265404" y="1721751"/>
                  </a:lnTo>
                  <a:lnTo>
                    <a:pt x="298094" y="1759153"/>
                  </a:lnTo>
                  <a:lnTo>
                    <a:pt x="367995" y="1734146"/>
                  </a:lnTo>
                  <a:lnTo>
                    <a:pt x="409740" y="1718919"/>
                  </a:lnTo>
                  <a:lnTo>
                    <a:pt x="450697" y="1703578"/>
                  </a:lnTo>
                  <a:lnTo>
                    <a:pt x="490893" y="1688096"/>
                  </a:lnTo>
                  <a:close/>
                </a:path>
                <a:path w="1696720" h="2071370">
                  <a:moveTo>
                    <a:pt x="1314081" y="1173441"/>
                  </a:moveTo>
                  <a:lnTo>
                    <a:pt x="1275054" y="1165186"/>
                  </a:lnTo>
                  <a:lnTo>
                    <a:pt x="1235760" y="1156373"/>
                  </a:lnTo>
                  <a:lnTo>
                    <a:pt x="1196149" y="1146721"/>
                  </a:lnTo>
                  <a:lnTo>
                    <a:pt x="1156131" y="1135913"/>
                  </a:lnTo>
                  <a:lnTo>
                    <a:pt x="1115669" y="1123670"/>
                  </a:lnTo>
                  <a:lnTo>
                    <a:pt x="1074686" y="1109687"/>
                  </a:lnTo>
                  <a:lnTo>
                    <a:pt x="1033119" y="1093685"/>
                  </a:lnTo>
                  <a:lnTo>
                    <a:pt x="990917" y="1075347"/>
                  </a:lnTo>
                  <a:lnTo>
                    <a:pt x="948004" y="1054392"/>
                  </a:lnTo>
                  <a:lnTo>
                    <a:pt x="904316" y="1030503"/>
                  </a:lnTo>
                  <a:lnTo>
                    <a:pt x="859802" y="1003414"/>
                  </a:lnTo>
                  <a:lnTo>
                    <a:pt x="814387" y="972820"/>
                  </a:lnTo>
                  <a:lnTo>
                    <a:pt x="768019" y="938415"/>
                  </a:lnTo>
                  <a:lnTo>
                    <a:pt x="720623" y="899909"/>
                  </a:lnTo>
                  <a:lnTo>
                    <a:pt x="672147" y="857008"/>
                  </a:lnTo>
                  <a:lnTo>
                    <a:pt x="622515" y="809409"/>
                  </a:lnTo>
                  <a:lnTo>
                    <a:pt x="600748" y="809777"/>
                  </a:lnTo>
                  <a:lnTo>
                    <a:pt x="575779" y="809282"/>
                  </a:lnTo>
                  <a:lnTo>
                    <a:pt x="563435" y="808647"/>
                  </a:lnTo>
                  <a:lnTo>
                    <a:pt x="551154" y="807770"/>
                  </a:lnTo>
                  <a:lnTo>
                    <a:pt x="535038" y="848588"/>
                  </a:lnTo>
                  <a:lnTo>
                    <a:pt x="521360" y="891260"/>
                  </a:lnTo>
                  <a:lnTo>
                    <a:pt x="509943" y="935812"/>
                  </a:lnTo>
                  <a:lnTo>
                    <a:pt x="500621" y="982294"/>
                  </a:lnTo>
                  <a:lnTo>
                    <a:pt x="493217" y="1030719"/>
                  </a:lnTo>
                  <a:lnTo>
                    <a:pt x="487565" y="1081112"/>
                  </a:lnTo>
                  <a:lnTo>
                    <a:pt x="483514" y="1133513"/>
                  </a:lnTo>
                  <a:lnTo>
                    <a:pt x="480872" y="1187945"/>
                  </a:lnTo>
                  <a:lnTo>
                    <a:pt x="479475" y="1244447"/>
                  </a:lnTo>
                  <a:lnTo>
                    <a:pt x="479158" y="1303032"/>
                  </a:lnTo>
                  <a:lnTo>
                    <a:pt x="479767" y="1363751"/>
                  </a:lnTo>
                  <a:lnTo>
                    <a:pt x="484568" y="1413725"/>
                  </a:lnTo>
                  <a:lnTo>
                    <a:pt x="491401" y="1464208"/>
                  </a:lnTo>
                  <a:lnTo>
                    <a:pt x="500075" y="1515148"/>
                  </a:lnTo>
                  <a:lnTo>
                    <a:pt x="510451" y="1566519"/>
                  </a:lnTo>
                  <a:lnTo>
                    <a:pt x="522351" y="1618272"/>
                  </a:lnTo>
                  <a:lnTo>
                    <a:pt x="535609" y="1670367"/>
                  </a:lnTo>
                  <a:lnTo>
                    <a:pt x="594436" y="1646148"/>
                  </a:lnTo>
                  <a:lnTo>
                    <a:pt x="651370" y="1621663"/>
                  </a:lnTo>
                  <a:lnTo>
                    <a:pt x="706399" y="1596923"/>
                  </a:lnTo>
                  <a:lnTo>
                    <a:pt x="759485" y="1571929"/>
                  </a:lnTo>
                  <a:lnTo>
                    <a:pt x="810641" y="1546682"/>
                  </a:lnTo>
                  <a:lnTo>
                    <a:pt x="859840" y="1521218"/>
                  </a:lnTo>
                  <a:lnTo>
                    <a:pt x="907072" y="1495526"/>
                  </a:lnTo>
                  <a:lnTo>
                    <a:pt x="952296" y="1469618"/>
                  </a:lnTo>
                  <a:lnTo>
                    <a:pt x="995527" y="1443520"/>
                  </a:lnTo>
                  <a:lnTo>
                    <a:pt x="1036739" y="1417218"/>
                  </a:lnTo>
                  <a:lnTo>
                    <a:pt x="1075905" y="1390738"/>
                  </a:lnTo>
                  <a:lnTo>
                    <a:pt x="1113028" y="1364081"/>
                  </a:lnTo>
                  <a:lnTo>
                    <a:pt x="1148080" y="1337259"/>
                  </a:lnTo>
                  <a:lnTo>
                    <a:pt x="1181049" y="1310284"/>
                  </a:lnTo>
                  <a:lnTo>
                    <a:pt x="1211922" y="1283169"/>
                  </a:lnTo>
                  <a:lnTo>
                    <a:pt x="1240675" y="1255915"/>
                  </a:lnTo>
                  <a:lnTo>
                    <a:pt x="1267294" y="1228534"/>
                  </a:lnTo>
                  <a:lnTo>
                    <a:pt x="1291767" y="1201039"/>
                  </a:lnTo>
                  <a:lnTo>
                    <a:pt x="1314081" y="1173441"/>
                  </a:lnTo>
                  <a:close/>
                </a:path>
                <a:path w="1696720" h="2071370">
                  <a:moveTo>
                    <a:pt x="1414678" y="904100"/>
                  </a:moveTo>
                  <a:lnTo>
                    <a:pt x="1409623" y="852004"/>
                  </a:lnTo>
                  <a:lnTo>
                    <a:pt x="1396580" y="800112"/>
                  </a:lnTo>
                  <a:lnTo>
                    <a:pt x="1368234" y="733628"/>
                  </a:lnTo>
                  <a:lnTo>
                    <a:pt x="1349286" y="700532"/>
                  </a:lnTo>
                  <a:lnTo>
                    <a:pt x="1327175" y="667550"/>
                  </a:lnTo>
                  <a:lnTo>
                    <a:pt x="1301953" y="634733"/>
                  </a:lnTo>
                  <a:lnTo>
                    <a:pt x="1273632" y="602081"/>
                  </a:lnTo>
                  <a:lnTo>
                    <a:pt x="1242237" y="569620"/>
                  </a:lnTo>
                  <a:lnTo>
                    <a:pt x="1207808" y="537375"/>
                  </a:lnTo>
                  <a:lnTo>
                    <a:pt x="1170355" y="505383"/>
                  </a:lnTo>
                  <a:lnTo>
                    <a:pt x="1129931" y="473646"/>
                  </a:lnTo>
                  <a:lnTo>
                    <a:pt x="1086535" y="442201"/>
                  </a:lnTo>
                  <a:lnTo>
                    <a:pt x="1040218" y="411060"/>
                  </a:lnTo>
                  <a:lnTo>
                    <a:pt x="990993" y="380250"/>
                  </a:lnTo>
                  <a:lnTo>
                    <a:pt x="938898" y="349808"/>
                  </a:lnTo>
                  <a:lnTo>
                    <a:pt x="883945" y="319735"/>
                  </a:lnTo>
                  <a:lnTo>
                    <a:pt x="826173" y="290068"/>
                  </a:lnTo>
                  <a:lnTo>
                    <a:pt x="765619" y="260819"/>
                  </a:lnTo>
                  <a:lnTo>
                    <a:pt x="734301" y="311048"/>
                  </a:lnTo>
                  <a:lnTo>
                    <a:pt x="712177" y="361416"/>
                  </a:lnTo>
                  <a:lnTo>
                    <a:pt x="699274" y="411848"/>
                  </a:lnTo>
                  <a:lnTo>
                    <a:pt x="695591" y="462280"/>
                  </a:lnTo>
                  <a:lnTo>
                    <a:pt x="701179" y="512610"/>
                  </a:lnTo>
                  <a:lnTo>
                    <a:pt x="745502" y="547992"/>
                  </a:lnTo>
                  <a:lnTo>
                    <a:pt x="790448" y="579069"/>
                  </a:lnTo>
                  <a:lnTo>
                    <a:pt x="835139" y="605320"/>
                  </a:lnTo>
                  <a:lnTo>
                    <a:pt x="878687" y="626198"/>
                  </a:lnTo>
                  <a:lnTo>
                    <a:pt x="920216" y="641197"/>
                  </a:lnTo>
                  <a:lnTo>
                    <a:pt x="1066876" y="684466"/>
                  </a:lnTo>
                  <a:lnTo>
                    <a:pt x="908265" y="744918"/>
                  </a:lnTo>
                  <a:lnTo>
                    <a:pt x="877671" y="755904"/>
                  </a:lnTo>
                  <a:lnTo>
                    <a:pt x="862774" y="761009"/>
                  </a:lnTo>
                  <a:lnTo>
                    <a:pt x="893152" y="787285"/>
                  </a:lnTo>
                  <a:lnTo>
                    <a:pt x="925906" y="813346"/>
                  </a:lnTo>
                  <a:lnTo>
                    <a:pt x="961034" y="839190"/>
                  </a:lnTo>
                  <a:lnTo>
                    <a:pt x="998524" y="864806"/>
                  </a:lnTo>
                  <a:lnTo>
                    <a:pt x="1038352" y="890193"/>
                  </a:lnTo>
                  <a:lnTo>
                    <a:pt x="1080528" y="915327"/>
                  </a:lnTo>
                  <a:lnTo>
                    <a:pt x="1125029" y="940219"/>
                  </a:lnTo>
                  <a:lnTo>
                    <a:pt x="1171841" y="964869"/>
                  </a:lnTo>
                  <a:lnTo>
                    <a:pt x="1220965" y="989253"/>
                  </a:lnTo>
                  <a:lnTo>
                    <a:pt x="1272387" y="1013371"/>
                  </a:lnTo>
                  <a:lnTo>
                    <a:pt x="1326095" y="1037221"/>
                  </a:lnTo>
                  <a:lnTo>
                    <a:pt x="1382077" y="1060792"/>
                  </a:lnTo>
                  <a:lnTo>
                    <a:pt x="1400898" y="1008595"/>
                  </a:lnTo>
                  <a:lnTo>
                    <a:pt x="1411770" y="956335"/>
                  </a:lnTo>
                  <a:lnTo>
                    <a:pt x="1414678" y="904100"/>
                  </a:lnTo>
                  <a:close/>
                </a:path>
                <a:path w="1696720" h="2071370">
                  <a:moveTo>
                    <a:pt x="1509102" y="121526"/>
                  </a:moveTo>
                  <a:lnTo>
                    <a:pt x="1465567" y="99364"/>
                  </a:lnTo>
                  <a:lnTo>
                    <a:pt x="1420952" y="79235"/>
                  </a:lnTo>
                  <a:lnTo>
                    <a:pt x="1375321" y="61201"/>
                  </a:lnTo>
                  <a:lnTo>
                    <a:pt x="1328750" y="45300"/>
                  </a:lnTo>
                  <a:lnTo>
                    <a:pt x="1281341" y="31623"/>
                  </a:lnTo>
                  <a:lnTo>
                    <a:pt x="1233144" y="20193"/>
                  </a:lnTo>
                  <a:lnTo>
                    <a:pt x="1184262" y="11074"/>
                  </a:lnTo>
                  <a:lnTo>
                    <a:pt x="1134745" y="4330"/>
                  </a:lnTo>
                  <a:lnTo>
                    <a:pt x="1084694" y="0"/>
                  </a:lnTo>
                  <a:lnTo>
                    <a:pt x="1043965" y="23571"/>
                  </a:lnTo>
                  <a:lnTo>
                    <a:pt x="1094867" y="35140"/>
                  </a:lnTo>
                  <a:lnTo>
                    <a:pt x="1144143" y="48323"/>
                  </a:lnTo>
                  <a:lnTo>
                    <a:pt x="1191793" y="63080"/>
                  </a:lnTo>
                  <a:lnTo>
                    <a:pt x="1237843" y="79349"/>
                  </a:lnTo>
                  <a:lnTo>
                    <a:pt x="1282293" y="97091"/>
                  </a:lnTo>
                  <a:lnTo>
                    <a:pt x="1325130" y="116255"/>
                  </a:lnTo>
                  <a:lnTo>
                    <a:pt x="1366380" y="136804"/>
                  </a:lnTo>
                  <a:lnTo>
                    <a:pt x="1406042" y="158673"/>
                  </a:lnTo>
                  <a:lnTo>
                    <a:pt x="1417929" y="145846"/>
                  </a:lnTo>
                  <a:lnTo>
                    <a:pt x="1462189" y="121526"/>
                  </a:lnTo>
                  <a:lnTo>
                    <a:pt x="1477797" y="118656"/>
                  </a:lnTo>
                  <a:lnTo>
                    <a:pt x="1493621" y="118656"/>
                  </a:lnTo>
                  <a:lnTo>
                    <a:pt x="1501406" y="119697"/>
                  </a:lnTo>
                  <a:lnTo>
                    <a:pt x="1509102" y="121526"/>
                  </a:lnTo>
                  <a:close/>
                </a:path>
                <a:path w="1696720" h="2071370">
                  <a:moveTo>
                    <a:pt x="1696478" y="1814690"/>
                  </a:moveTo>
                  <a:lnTo>
                    <a:pt x="1694484" y="1776933"/>
                  </a:lnTo>
                  <a:lnTo>
                    <a:pt x="1691855" y="1739290"/>
                  </a:lnTo>
                  <a:lnTo>
                    <a:pt x="1688528" y="1701812"/>
                  </a:lnTo>
                  <a:lnTo>
                    <a:pt x="1684451" y="1664538"/>
                  </a:lnTo>
                  <a:lnTo>
                    <a:pt x="1656156" y="1700403"/>
                  </a:lnTo>
                  <a:lnTo>
                    <a:pt x="1626158" y="1735137"/>
                  </a:lnTo>
                  <a:lnTo>
                    <a:pt x="1594459" y="1768665"/>
                  </a:lnTo>
                  <a:lnTo>
                    <a:pt x="1561071" y="1800910"/>
                  </a:lnTo>
                  <a:lnTo>
                    <a:pt x="1525993" y="1831809"/>
                  </a:lnTo>
                  <a:lnTo>
                    <a:pt x="1489227" y="1861273"/>
                  </a:lnTo>
                  <a:lnTo>
                    <a:pt x="1450797" y="1889252"/>
                  </a:lnTo>
                  <a:lnTo>
                    <a:pt x="1410703" y="1915655"/>
                  </a:lnTo>
                  <a:lnTo>
                    <a:pt x="1368945" y="1940433"/>
                  </a:lnTo>
                  <a:lnTo>
                    <a:pt x="1325537" y="1963483"/>
                  </a:lnTo>
                  <a:lnTo>
                    <a:pt x="1280490" y="1984756"/>
                  </a:lnTo>
                  <a:lnTo>
                    <a:pt x="1233805" y="2004187"/>
                  </a:lnTo>
                  <a:lnTo>
                    <a:pt x="1185481" y="2021674"/>
                  </a:lnTo>
                  <a:lnTo>
                    <a:pt x="1135545" y="2037168"/>
                  </a:lnTo>
                  <a:lnTo>
                    <a:pt x="1083983" y="2050592"/>
                  </a:lnTo>
                  <a:lnTo>
                    <a:pt x="1030820" y="2061883"/>
                  </a:lnTo>
                  <a:lnTo>
                    <a:pt x="976058" y="2070950"/>
                  </a:lnTo>
                  <a:lnTo>
                    <a:pt x="1028420" y="2066366"/>
                  </a:lnTo>
                  <a:lnTo>
                    <a:pt x="1080058" y="2060435"/>
                  </a:lnTo>
                  <a:lnTo>
                    <a:pt x="1130896" y="2053120"/>
                  </a:lnTo>
                  <a:lnTo>
                    <a:pt x="1180884" y="2044395"/>
                  </a:lnTo>
                  <a:lnTo>
                    <a:pt x="1229995" y="2034197"/>
                  </a:lnTo>
                  <a:lnTo>
                    <a:pt x="1278153" y="2022500"/>
                  </a:lnTo>
                  <a:lnTo>
                    <a:pt x="1325308" y="2009279"/>
                  </a:lnTo>
                  <a:lnTo>
                    <a:pt x="1371434" y="1994471"/>
                  </a:lnTo>
                  <a:lnTo>
                    <a:pt x="1416443" y="1978050"/>
                  </a:lnTo>
                  <a:lnTo>
                    <a:pt x="1460309" y="1959978"/>
                  </a:lnTo>
                  <a:lnTo>
                    <a:pt x="1502981" y="1940217"/>
                  </a:lnTo>
                  <a:lnTo>
                    <a:pt x="1544396" y="1918728"/>
                  </a:lnTo>
                  <a:lnTo>
                    <a:pt x="1584502" y="1895462"/>
                  </a:lnTo>
                  <a:lnTo>
                    <a:pt x="1623250" y="1870392"/>
                  </a:lnTo>
                  <a:lnTo>
                    <a:pt x="1660588" y="1843481"/>
                  </a:lnTo>
                  <a:lnTo>
                    <a:pt x="1696478" y="1814690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3495" y="3832143"/>
              <a:ext cx="19685" cy="93345"/>
            </a:xfrm>
            <a:custGeom>
              <a:avLst/>
              <a:gdLst/>
              <a:ahLst/>
              <a:cxnLst/>
              <a:rect l="l" t="t" r="r" b="b"/>
              <a:pathLst>
                <a:path w="19685" h="93345">
                  <a:moveTo>
                    <a:pt x="596" y="0"/>
                  </a:moveTo>
                  <a:lnTo>
                    <a:pt x="9110" y="47118"/>
                  </a:lnTo>
                  <a:lnTo>
                    <a:pt x="19621" y="92913"/>
                  </a:lnTo>
                  <a:lnTo>
                    <a:pt x="9818" y="4651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7323" y="2706575"/>
              <a:ext cx="93138" cy="1971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84499" y="2719783"/>
              <a:ext cx="175895" cy="299720"/>
            </a:xfrm>
            <a:custGeom>
              <a:avLst/>
              <a:gdLst/>
              <a:ahLst/>
              <a:cxnLst/>
              <a:rect l="l" t="t" r="r" b="b"/>
              <a:pathLst>
                <a:path w="175895" h="299719">
                  <a:moveTo>
                    <a:pt x="53987" y="0"/>
                  </a:moveTo>
                  <a:lnTo>
                    <a:pt x="25110" y="19605"/>
                  </a:lnTo>
                  <a:lnTo>
                    <a:pt x="6608" y="58088"/>
                  </a:lnTo>
                  <a:lnTo>
                    <a:pt x="0" y="109979"/>
                  </a:lnTo>
                  <a:lnTo>
                    <a:pt x="6806" y="169811"/>
                  </a:lnTo>
                  <a:lnTo>
                    <a:pt x="26357" y="226494"/>
                  </a:lnTo>
                  <a:lnTo>
                    <a:pt x="54485" y="269765"/>
                  </a:lnTo>
                  <a:lnTo>
                    <a:pt x="87495" y="295450"/>
                  </a:lnTo>
                  <a:lnTo>
                    <a:pt x="121690" y="299377"/>
                  </a:lnTo>
                  <a:lnTo>
                    <a:pt x="150574" y="279778"/>
                  </a:lnTo>
                  <a:lnTo>
                    <a:pt x="169080" y="241296"/>
                  </a:lnTo>
                  <a:lnTo>
                    <a:pt x="175690" y="189399"/>
                  </a:lnTo>
                  <a:lnTo>
                    <a:pt x="168884" y="129552"/>
                  </a:lnTo>
                  <a:lnTo>
                    <a:pt x="149357" y="72875"/>
                  </a:lnTo>
                  <a:lnTo>
                    <a:pt x="121232" y="29605"/>
                  </a:lnTo>
                  <a:lnTo>
                    <a:pt x="88207" y="3920"/>
                  </a:lnTo>
                  <a:lnTo>
                    <a:pt x="53987" y="0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67537" y="2951228"/>
              <a:ext cx="231140" cy="1214120"/>
            </a:xfrm>
            <a:custGeom>
              <a:avLst/>
              <a:gdLst/>
              <a:ahLst/>
              <a:cxnLst/>
              <a:rect l="l" t="t" r="r" b="b"/>
              <a:pathLst>
                <a:path w="231139" h="1214120">
                  <a:moveTo>
                    <a:pt x="36207" y="0"/>
                  </a:moveTo>
                  <a:lnTo>
                    <a:pt x="31448" y="45235"/>
                  </a:lnTo>
                  <a:lnTo>
                    <a:pt x="23823" y="90936"/>
                  </a:lnTo>
                  <a:lnTo>
                    <a:pt x="13338" y="137111"/>
                  </a:lnTo>
                  <a:lnTo>
                    <a:pt x="0" y="183769"/>
                  </a:lnTo>
                  <a:lnTo>
                    <a:pt x="19527" y="228085"/>
                  </a:lnTo>
                  <a:lnTo>
                    <a:pt x="36809" y="273177"/>
                  </a:lnTo>
                  <a:lnTo>
                    <a:pt x="51856" y="318955"/>
                  </a:lnTo>
                  <a:lnTo>
                    <a:pt x="64677" y="365330"/>
                  </a:lnTo>
                  <a:lnTo>
                    <a:pt x="75282" y="412213"/>
                  </a:lnTo>
                  <a:lnTo>
                    <a:pt x="83680" y="459512"/>
                  </a:lnTo>
                  <a:lnTo>
                    <a:pt x="89880" y="507140"/>
                  </a:lnTo>
                  <a:lnTo>
                    <a:pt x="93892" y="555005"/>
                  </a:lnTo>
                  <a:lnTo>
                    <a:pt x="95726" y="603020"/>
                  </a:lnTo>
                  <a:lnTo>
                    <a:pt x="95390" y="651093"/>
                  </a:lnTo>
                  <a:lnTo>
                    <a:pt x="92894" y="699135"/>
                  </a:lnTo>
                  <a:lnTo>
                    <a:pt x="88248" y="747057"/>
                  </a:lnTo>
                  <a:lnTo>
                    <a:pt x="81461" y="794769"/>
                  </a:lnTo>
                  <a:lnTo>
                    <a:pt x="72542" y="842181"/>
                  </a:lnTo>
                  <a:lnTo>
                    <a:pt x="61502" y="889204"/>
                  </a:lnTo>
                  <a:lnTo>
                    <a:pt x="48348" y="935748"/>
                  </a:lnTo>
                  <a:lnTo>
                    <a:pt x="55317" y="983560"/>
                  </a:lnTo>
                  <a:lnTo>
                    <a:pt x="60548" y="1030740"/>
                  </a:lnTo>
                  <a:lnTo>
                    <a:pt x="64130" y="1077325"/>
                  </a:lnTo>
                  <a:lnTo>
                    <a:pt x="66150" y="1123348"/>
                  </a:lnTo>
                  <a:lnTo>
                    <a:pt x="66698" y="1168846"/>
                  </a:lnTo>
                  <a:lnTo>
                    <a:pt x="65862" y="1213853"/>
                  </a:lnTo>
                  <a:lnTo>
                    <a:pt x="88785" y="1175290"/>
                  </a:lnTo>
                  <a:lnTo>
                    <a:pt x="110162" y="1134906"/>
                  </a:lnTo>
                  <a:lnTo>
                    <a:pt x="129952" y="1092668"/>
                  </a:lnTo>
                  <a:lnTo>
                    <a:pt x="148114" y="1048545"/>
                  </a:lnTo>
                  <a:lnTo>
                    <a:pt x="164608" y="1002507"/>
                  </a:lnTo>
                  <a:lnTo>
                    <a:pt x="179392" y="954520"/>
                  </a:lnTo>
                  <a:lnTo>
                    <a:pt x="192425" y="904555"/>
                  </a:lnTo>
                  <a:lnTo>
                    <a:pt x="203666" y="852580"/>
                  </a:lnTo>
                  <a:lnTo>
                    <a:pt x="213075" y="798563"/>
                  </a:lnTo>
                  <a:lnTo>
                    <a:pt x="220610" y="742474"/>
                  </a:lnTo>
                  <a:lnTo>
                    <a:pt x="226230" y="684280"/>
                  </a:lnTo>
                  <a:lnTo>
                    <a:pt x="229895" y="623951"/>
                  </a:lnTo>
                  <a:lnTo>
                    <a:pt x="230789" y="569465"/>
                  </a:lnTo>
                  <a:lnTo>
                    <a:pt x="228744" y="515855"/>
                  </a:lnTo>
                  <a:lnTo>
                    <a:pt x="223844" y="463177"/>
                  </a:lnTo>
                  <a:lnTo>
                    <a:pt x="216172" y="411487"/>
                  </a:lnTo>
                  <a:lnTo>
                    <a:pt x="205812" y="360841"/>
                  </a:lnTo>
                  <a:lnTo>
                    <a:pt x="192847" y="311295"/>
                  </a:lnTo>
                  <a:lnTo>
                    <a:pt x="177362" y="262906"/>
                  </a:lnTo>
                  <a:lnTo>
                    <a:pt x="159441" y="215730"/>
                  </a:lnTo>
                  <a:lnTo>
                    <a:pt x="139166" y="169822"/>
                  </a:lnTo>
                  <a:lnTo>
                    <a:pt x="116621" y="125239"/>
                  </a:lnTo>
                  <a:lnTo>
                    <a:pt x="91891" y="82037"/>
                  </a:lnTo>
                  <a:lnTo>
                    <a:pt x="65058" y="40272"/>
                  </a:lnTo>
                  <a:lnTo>
                    <a:pt x="36207" y="0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6347" y="2258556"/>
              <a:ext cx="1474470" cy="2349500"/>
            </a:xfrm>
            <a:custGeom>
              <a:avLst/>
              <a:gdLst/>
              <a:ahLst/>
              <a:cxnLst/>
              <a:rect l="l" t="t" r="r" b="b"/>
              <a:pathLst>
                <a:path w="1474470" h="2349500">
                  <a:moveTo>
                    <a:pt x="1421613" y="1485900"/>
                  </a:moveTo>
                  <a:lnTo>
                    <a:pt x="1224305" y="1485900"/>
                  </a:lnTo>
                  <a:lnTo>
                    <a:pt x="1251644" y="1524000"/>
                  </a:lnTo>
                  <a:lnTo>
                    <a:pt x="1276230" y="1562100"/>
                  </a:lnTo>
                  <a:lnTo>
                    <a:pt x="1298201" y="1600200"/>
                  </a:lnTo>
                  <a:lnTo>
                    <a:pt x="1317695" y="1651000"/>
                  </a:lnTo>
                  <a:lnTo>
                    <a:pt x="1334848" y="1689100"/>
                  </a:lnTo>
                  <a:lnTo>
                    <a:pt x="1349799" y="1739900"/>
                  </a:lnTo>
                  <a:lnTo>
                    <a:pt x="1362686" y="1778000"/>
                  </a:lnTo>
                  <a:lnTo>
                    <a:pt x="1373645" y="1828800"/>
                  </a:lnTo>
                  <a:lnTo>
                    <a:pt x="1382815" y="1879600"/>
                  </a:lnTo>
                  <a:lnTo>
                    <a:pt x="1390333" y="1930400"/>
                  </a:lnTo>
                  <a:lnTo>
                    <a:pt x="1396337" y="1981200"/>
                  </a:lnTo>
                  <a:lnTo>
                    <a:pt x="1400965" y="2032000"/>
                  </a:lnTo>
                  <a:lnTo>
                    <a:pt x="1404353" y="2082800"/>
                  </a:lnTo>
                  <a:lnTo>
                    <a:pt x="1406640" y="2133600"/>
                  </a:lnTo>
                  <a:lnTo>
                    <a:pt x="1407964" y="2197100"/>
                  </a:lnTo>
                  <a:lnTo>
                    <a:pt x="1408461" y="2247900"/>
                  </a:lnTo>
                  <a:lnTo>
                    <a:pt x="1408270" y="2298700"/>
                  </a:lnTo>
                  <a:lnTo>
                    <a:pt x="1407528" y="2349500"/>
                  </a:lnTo>
                  <a:lnTo>
                    <a:pt x="1417154" y="2311400"/>
                  </a:lnTo>
                  <a:lnTo>
                    <a:pt x="1426409" y="2273300"/>
                  </a:lnTo>
                  <a:lnTo>
                    <a:pt x="1435179" y="2222500"/>
                  </a:lnTo>
                  <a:lnTo>
                    <a:pt x="1443353" y="2184400"/>
                  </a:lnTo>
                  <a:lnTo>
                    <a:pt x="1450818" y="2133600"/>
                  </a:lnTo>
                  <a:lnTo>
                    <a:pt x="1457462" y="2095500"/>
                  </a:lnTo>
                  <a:lnTo>
                    <a:pt x="1463173" y="2044700"/>
                  </a:lnTo>
                  <a:lnTo>
                    <a:pt x="1467838" y="2006600"/>
                  </a:lnTo>
                  <a:lnTo>
                    <a:pt x="1471346" y="1955800"/>
                  </a:lnTo>
                  <a:lnTo>
                    <a:pt x="1473584" y="1917700"/>
                  </a:lnTo>
                  <a:lnTo>
                    <a:pt x="1474439" y="1866900"/>
                  </a:lnTo>
                  <a:lnTo>
                    <a:pt x="1473800" y="1816100"/>
                  </a:lnTo>
                  <a:lnTo>
                    <a:pt x="1471554" y="1778000"/>
                  </a:lnTo>
                  <a:lnTo>
                    <a:pt x="1467590" y="1727200"/>
                  </a:lnTo>
                  <a:lnTo>
                    <a:pt x="1461794" y="1676400"/>
                  </a:lnTo>
                  <a:lnTo>
                    <a:pt x="1454054" y="1625600"/>
                  </a:lnTo>
                  <a:lnTo>
                    <a:pt x="1444259" y="1574800"/>
                  </a:lnTo>
                  <a:lnTo>
                    <a:pt x="1432296" y="1524000"/>
                  </a:lnTo>
                  <a:lnTo>
                    <a:pt x="1421613" y="1485900"/>
                  </a:lnTo>
                  <a:close/>
                </a:path>
                <a:path w="1474470" h="2349500">
                  <a:moveTo>
                    <a:pt x="170738" y="393700"/>
                  </a:moveTo>
                  <a:lnTo>
                    <a:pt x="237693" y="419100"/>
                  </a:lnTo>
                  <a:lnTo>
                    <a:pt x="302323" y="444500"/>
                  </a:lnTo>
                  <a:lnTo>
                    <a:pt x="291382" y="457200"/>
                  </a:lnTo>
                  <a:lnTo>
                    <a:pt x="280603" y="469900"/>
                  </a:lnTo>
                  <a:lnTo>
                    <a:pt x="270019" y="482600"/>
                  </a:lnTo>
                  <a:lnTo>
                    <a:pt x="259664" y="495300"/>
                  </a:lnTo>
                  <a:lnTo>
                    <a:pt x="407631" y="495300"/>
                  </a:lnTo>
                  <a:lnTo>
                    <a:pt x="470260" y="520700"/>
                  </a:lnTo>
                  <a:lnTo>
                    <a:pt x="530151" y="546100"/>
                  </a:lnTo>
                  <a:lnTo>
                    <a:pt x="587285" y="584200"/>
                  </a:lnTo>
                  <a:lnTo>
                    <a:pt x="641643" y="609600"/>
                  </a:lnTo>
                  <a:lnTo>
                    <a:pt x="693206" y="647700"/>
                  </a:lnTo>
                  <a:lnTo>
                    <a:pt x="741956" y="673100"/>
                  </a:lnTo>
                  <a:lnTo>
                    <a:pt x="787874" y="711200"/>
                  </a:lnTo>
                  <a:lnTo>
                    <a:pt x="830940" y="736600"/>
                  </a:lnTo>
                  <a:lnTo>
                    <a:pt x="871137" y="774700"/>
                  </a:lnTo>
                  <a:lnTo>
                    <a:pt x="908444" y="800100"/>
                  </a:lnTo>
                  <a:lnTo>
                    <a:pt x="942845" y="838200"/>
                  </a:lnTo>
                  <a:lnTo>
                    <a:pt x="974318" y="863600"/>
                  </a:lnTo>
                  <a:lnTo>
                    <a:pt x="1002846" y="901700"/>
                  </a:lnTo>
                  <a:lnTo>
                    <a:pt x="1028411" y="939800"/>
                  </a:lnTo>
                  <a:lnTo>
                    <a:pt x="1050992" y="965200"/>
                  </a:lnTo>
                  <a:lnTo>
                    <a:pt x="1070571" y="1003300"/>
                  </a:lnTo>
                  <a:lnTo>
                    <a:pt x="1087130" y="1041400"/>
                  </a:lnTo>
                  <a:lnTo>
                    <a:pt x="1100649" y="1066800"/>
                  </a:lnTo>
                  <a:lnTo>
                    <a:pt x="1111110" y="1104900"/>
                  </a:lnTo>
                  <a:lnTo>
                    <a:pt x="1118494" y="1143000"/>
                  </a:lnTo>
                  <a:lnTo>
                    <a:pt x="1122781" y="1181100"/>
                  </a:lnTo>
                  <a:lnTo>
                    <a:pt x="1123954" y="1206500"/>
                  </a:lnTo>
                  <a:lnTo>
                    <a:pt x="1121994" y="1244600"/>
                  </a:lnTo>
                  <a:lnTo>
                    <a:pt x="1116881" y="1282700"/>
                  </a:lnTo>
                  <a:lnTo>
                    <a:pt x="1108596" y="1320800"/>
                  </a:lnTo>
                  <a:lnTo>
                    <a:pt x="1097121" y="1346200"/>
                  </a:lnTo>
                  <a:lnTo>
                    <a:pt x="1082438" y="1384300"/>
                  </a:lnTo>
                  <a:lnTo>
                    <a:pt x="1064526" y="1422400"/>
                  </a:lnTo>
                  <a:lnTo>
                    <a:pt x="1018765" y="1422400"/>
                  </a:lnTo>
                  <a:lnTo>
                    <a:pt x="1057490" y="1435100"/>
                  </a:lnTo>
                  <a:lnTo>
                    <a:pt x="1040251" y="1460500"/>
                  </a:lnTo>
                  <a:lnTo>
                    <a:pt x="1020996" y="1485900"/>
                  </a:lnTo>
                  <a:lnTo>
                    <a:pt x="999714" y="1511300"/>
                  </a:lnTo>
                  <a:lnTo>
                    <a:pt x="976396" y="1549400"/>
                  </a:lnTo>
                  <a:lnTo>
                    <a:pt x="923617" y="1600200"/>
                  </a:lnTo>
                  <a:lnTo>
                    <a:pt x="894137" y="1625600"/>
                  </a:lnTo>
                  <a:lnTo>
                    <a:pt x="862584" y="1651000"/>
                  </a:lnTo>
                  <a:lnTo>
                    <a:pt x="828949" y="1676400"/>
                  </a:lnTo>
                  <a:lnTo>
                    <a:pt x="793222" y="1701800"/>
                  </a:lnTo>
                  <a:lnTo>
                    <a:pt x="755395" y="1739900"/>
                  </a:lnTo>
                  <a:lnTo>
                    <a:pt x="715457" y="1765300"/>
                  </a:lnTo>
                  <a:lnTo>
                    <a:pt x="673400" y="1790700"/>
                  </a:lnTo>
                  <a:lnTo>
                    <a:pt x="629214" y="1816100"/>
                  </a:lnTo>
                  <a:lnTo>
                    <a:pt x="582890" y="1841500"/>
                  </a:lnTo>
                  <a:lnTo>
                    <a:pt x="534419" y="1866900"/>
                  </a:lnTo>
                  <a:lnTo>
                    <a:pt x="483790" y="1892300"/>
                  </a:lnTo>
                  <a:lnTo>
                    <a:pt x="430996" y="1917700"/>
                  </a:lnTo>
                  <a:lnTo>
                    <a:pt x="376026" y="1943100"/>
                  </a:lnTo>
                  <a:lnTo>
                    <a:pt x="318871" y="1968500"/>
                  </a:lnTo>
                  <a:lnTo>
                    <a:pt x="259523" y="1993900"/>
                  </a:lnTo>
                  <a:lnTo>
                    <a:pt x="197970" y="2019300"/>
                  </a:lnTo>
                  <a:lnTo>
                    <a:pt x="134205" y="2044700"/>
                  </a:lnTo>
                  <a:lnTo>
                    <a:pt x="68218" y="2070100"/>
                  </a:lnTo>
                  <a:lnTo>
                    <a:pt x="0" y="2095500"/>
                  </a:lnTo>
                  <a:lnTo>
                    <a:pt x="77943" y="2070100"/>
                  </a:lnTo>
                  <a:lnTo>
                    <a:pt x="116706" y="2070100"/>
                  </a:lnTo>
                  <a:lnTo>
                    <a:pt x="155390" y="2057400"/>
                  </a:lnTo>
                  <a:lnTo>
                    <a:pt x="194037" y="2057400"/>
                  </a:lnTo>
                  <a:lnTo>
                    <a:pt x="271398" y="2032000"/>
                  </a:lnTo>
                  <a:lnTo>
                    <a:pt x="310198" y="2032000"/>
                  </a:lnTo>
                  <a:lnTo>
                    <a:pt x="388257" y="2006600"/>
                  </a:lnTo>
                  <a:lnTo>
                    <a:pt x="427604" y="2006600"/>
                  </a:lnTo>
                  <a:lnTo>
                    <a:pt x="547437" y="1968500"/>
                  </a:lnTo>
                  <a:lnTo>
                    <a:pt x="588124" y="1943100"/>
                  </a:lnTo>
                  <a:lnTo>
                    <a:pt x="670876" y="1917700"/>
                  </a:lnTo>
                  <a:lnTo>
                    <a:pt x="755755" y="1866900"/>
                  </a:lnTo>
                  <a:lnTo>
                    <a:pt x="843112" y="1816100"/>
                  </a:lnTo>
                  <a:lnTo>
                    <a:pt x="887828" y="1790700"/>
                  </a:lnTo>
                  <a:lnTo>
                    <a:pt x="933295" y="1752600"/>
                  </a:lnTo>
                  <a:lnTo>
                    <a:pt x="979556" y="1714500"/>
                  </a:lnTo>
                  <a:lnTo>
                    <a:pt x="1026655" y="1676400"/>
                  </a:lnTo>
                  <a:lnTo>
                    <a:pt x="1074636" y="1638300"/>
                  </a:lnTo>
                  <a:lnTo>
                    <a:pt x="1123542" y="1587500"/>
                  </a:lnTo>
                  <a:lnTo>
                    <a:pt x="1173417" y="1536700"/>
                  </a:lnTo>
                  <a:lnTo>
                    <a:pt x="1224305" y="1485900"/>
                  </a:lnTo>
                  <a:lnTo>
                    <a:pt x="1421613" y="1485900"/>
                  </a:lnTo>
                  <a:lnTo>
                    <a:pt x="1418052" y="1473200"/>
                  </a:lnTo>
                  <a:lnTo>
                    <a:pt x="1401416" y="1422400"/>
                  </a:lnTo>
                  <a:lnTo>
                    <a:pt x="1382276" y="1371600"/>
                  </a:lnTo>
                  <a:lnTo>
                    <a:pt x="1360518" y="1308100"/>
                  </a:lnTo>
                  <a:lnTo>
                    <a:pt x="1336031" y="1257300"/>
                  </a:lnTo>
                  <a:lnTo>
                    <a:pt x="1308702" y="1193800"/>
                  </a:lnTo>
                  <a:lnTo>
                    <a:pt x="1278420" y="1143000"/>
                  </a:lnTo>
                  <a:lnTo>
                    <a:pt x="1311991" y="1092200"/>
                  </a:lnTo>
                  <a:lnTo>
                    <a:pt x="1341551" y="1028700"/>
                  </a:lnTo>
                  <a:lnTo>
                    <a:pt x="1367212" y="977900"/>
                  </a:lnTo>
                  <a:lnTo>
                    <a:pt x="1389088" y="927100"/>
                  </a:lnTo>
                  <a:lnTo>
                    <a:pt x="1407289" y="876300"/>
                  </a:lnTo>
                  <a:lnTo>
                    <a:pt x="1178496" y="876300"/>
                  </a:lnTo>
                  <a:lnTo>
                    <a:pt x="1147712" y="850900"/>
                  </a:lnTo>
                  <a:lnTo>
                    <a:pt x="1115616" y="812800"/>
                  </a:lnTo>
                  <a:lnTo>
                    <a:pt x="1082149" y="787400"/>
                  </a:lnTo>
                  <a:lnTo>
                    <a:pt x="1047252" y="749300"/>
                  </a:lnTo>
                  <a:lnTo>
                    <a:pt x="1010864" y="723900"/>
                  </a:lnTo>
                  <a:lnTo>
                    <a:pt x="972928" y="698500"/>
                  </a:lnTo>
                  <a:lnTo>
                    <a:pt x="933382" y="673100"/>
                  </a:lnTo>
                  <a:lnTo>
                    <a:pt x="892169" y="647700"/>
                  </a:lnTo>
                  <a:lnTo>
                    <a:pt x="849228" y="622300"/>
                  </a:lnTo>
                  <a:lnTo>
                    <a:pt x="804499" y="596900"/>
                  </a:lnTo>
                  <a:lnTo>
                    <a:pt x="757925" y="571500"/>
                  </a:lnTo>
                  <a:lnTo>
                    <a:pt x="709444" y="558800"/>
                  </a:lnTo>
                  <a:lnTo>
                    <a:pt x="658998" y="533400"/>
                  </a:lnTo>
                  <a:lnTo>
                    <a:pt x="606527" y="520700"/>
                  </a:lnTo>
                  <a:lnTo>
                    <a:pt x="551972" y="495300"/>
                  </a:lnTo>
                  <a:lnTo>
                    <a:pt x="495273" y="482600"/>
                  </a:lnTo>
                  <a:lnTo>
                    <a:pt x="436372" y="457200"/>
                  </a:lnTo>
                  <a:lnTo>
                    <a:pt x="463309" y="431800"/>
                  </a:lnTo>
                  <a:lnTo>
                    <a:pt x="320255" y="431800"/>
                  </a:lnTo>
                  <a:lnTo>
                    <a:pt x="247026" y="406400"/>
                  </a:lnTo>
                  <a:lnTo>
                    <a:pt x="209311" y="406400"/>
                  </a:lnTo>
                  <a:lnTo>
                    <a:pt x="170738" y="393700"/>
                  </a:lnTo>
                  <a:close/>
                </a:path>
                <a:path w="1474470" h="2349500">
                  <a:moveTo>
                    <a:pt x="155435" y="0"/>
                  </a:moveTo>
                  <a:lnTo>
                    <a:pt x="133475" y="38100"/>
                  </a:lnTo>
                  <a:lnTo>
                    <a:pt x="113902" y="63500"/>
                  </a:lnTo>
                  <a:lnTo>
                    <a:pt x="96884" y="101600"/>
                  </a:lnTo>
                  <a:lnTo>
                    <a:pt x="82586" y="139700"/>
                  </a:lnTo>
                  <a:lnTo>
                    <a:pt x="71175" y="177800"/>
                  </a:lnTo>
                  <a:lnTo>
                    <a:pt x="62819" y="228600"/>
                  </a:lnTo>
                  <a:lnTo>
                    <a:pt x="57683" y="266700"/>
                  </a:lnTo>
                  <a:lnTo>
                    <a:pt x="55933" y="304800"/>
                  </a:lnTo>
                  <a:lnTo>
                    <a:pt x="57738" y="355600"/>
                  </a:lnTo>
                  <a:lnTo>
                    <a:pt x="63263" y="393700"/>
                  </a:lnTo>
                  <a:lnTo>
                    <a:pt x="72675" y="444500"/>
                  </a:lnTo>
                  <a:lnTo>
                    <a:pt x="86140" y="495300"/>
                  </a:lnTo>
                  <a:lnTo>
                    <a:pt x="103826" y="546100"/>
                  </a:lnTo>
                  <a:lnTo>
                    <a:pt x="125898" y="596900"/>
                  </a:lnTo>
                  <a:lnTo>
                    <a:pt x="152524" y="647700"/>
                  </a:lnTo>
                  <a:lnTo>
                    <a:pt x="183870" y="698500"/>
                  </a:lnTo>
                  <a:lnTo>
                    <a:pt x="155518" y="762000"/>
                  </a:lnTo>
                  <a:lnTo>
                    <a:pt x="130632" y="812800"/>
                  </a:lnTo>
                  <a:lnTo>
                    <a:pt x="109047" y="863600"/>
                  </a:lnTo>
                  <a:lnTo>
                    <a:pt x="90596" y="927100"/>
                  </a:lnTo>
                  <a:lnTo>
                    <a:pt x="75113" y="977900"/>
                  </a:lnTo>
                  <a:lnTo>
                    <a:pt x="62431" y="1028700"/>
                  </a:lnTo>
                  <a:lnTo>
                    <a:pt x="52385" y="1079500"/>
                  </a:lnTo>
                  <a:lnTo>
                    <a:pt x="44808" y="1130300"/>
                  </a:lnTo>
                  <a:lnTo>
                    <a:pt x="39534" y="1168400"/>
                  </a:lnTo>
                  <a:lnTo>
                    <a:pt x="36396" y="1219200"/>
                  </a:lnTo>
                  <a:lnTo>
                    <a:pt x="35229" y="1270000"/>
                  </a:lnTo>
                  <a:lnTo>
                    <a:pt x="35866" y="1308100"/>
                  </a:lnTo>
                  <a:lnTo>
                    <a:pt x="38141" y="1358900"/>
                  </a:lnTo>
                  <a:lnTo>
                    <a:pt x="41888" y="1409700"/>
                  </a:lnTo>
                  <a:lnTo>
                    <a:pt x="46940" y="1447800"/>
                  </a:lnTo>
                  <a:lnTo>
                    <a:pt x="53132" y="1485900"/>
                  </a:lnTo>
                  <a:lnTo>
                    <a:pt x="60297" y="1536700"/>
                  </a:lnTo>
                  <a:lnTo>
                    <a:pt x="68268" y="1574800"/>
                  </a:lnTo>
                  <a:lnTo>
                    <a:pt x="76880" y="1625600"/>
                  </a:lnTo>
                  <a:lnTo>
                    <a:pt x="85966" y="1663700"/>
                  </a:lnTo>
                  <a:lnTo>
                    <a:pt x="85343" y="1612900"/>
                  </a:lnTo>
                  <a:lnTo>
                    <a:pt x="85353" y="1562100"/>
                  </a:lnTo>
                  <a:lnTo>
                    <a:pt x="86172" y="1511300"/>
                  </a:lnTo>
                  <a:lnTo>
                    <a:pt x="87978" y="1460500"/>
                  </a:lnTo>
                  <a:lnTo>
                    <a:pt x="90950" y="1409700"/>
                  </a:lnTo>
                  <a:lnTo>
                    <a:pt x="95265" y="1358900"/>
                  </a:lnTo>
                  <a:lnTo>
                    <a:pt x="101101" y="1308100"/>
                  </a:lnTo>
                  <a:lnTo>
                    <a:pt x="108636" y="1270000"/>
                  </a:lnTo>
                  <a:lnTo>
                    <a:pt x="118047" y="1219200"/>
                  </a:lnTo>
                  <a:lnTo>
                    <a:pt x="129513" y="1168400"/>
                  </a:lnTo>
                  <a:lnTo>
                    <a:pt x="143211" y="1130300"/>
                  </a:lnTo>
                  <a:lnTo>
                    <a:pt x="159319" y="1092200"/>
                  </a:lnTo>
                  <a:lnTo>
                    <a:pt x="178015" y="1054100"/>
                  </a:lnTo>
                  <a:lnTo>
                    <a:pt x="448283" y="1054100"/>
                  </a:lnTo>
                  <a:lnTo>
                    <a:pt x="422986" y="1028700"/>
                  </a:lnTo>
                  <a:lnTo>
                    <a:pt x="456446" y="1028700"/>
                  </a:lnTo>
                  <a:lnTo>
                    <a:pt x="490828" y="1016000"/>
                  </a:lnTo>
                  <a:lnTo>
                    <a:pt x="526368" y="1003300"/>
                  </a:lnTo>
                  <a:lnTo>
                    <a:pt x="563308" y="990600"/>
                  </a:lnTo>
                  <a:lnTo>
                    <a:pt x="522374" y="977900"/>
                  </a:lnTo>
                  <a:lnTo>
                    <a:pt x="352950" y="876300"/>
                  </a:lnTo>
                  <a:lnTo>
                    <a:pt x="312470" y="838200"/>
                  </a:lnTo>
                  <a:lnTo>
                    <a:pt x="304104" y="787400"/>
                  </a:lnTo>
                  <a:lnTo>
                    <a:pt x="301624" y="749300"/>
                  </a:lnTo>
                  <a:lnTo>
                    <a:pt x="304980" y="711200"/>
                  </a:lnTo>
                  <a:lnTo>
                    <a:pt x="314126" y="660400"/>
                  </a:lnTo>
                  <a:lnTo>
                    <a:pt x="329012" y="622300"/>
                  </a:lnTo>
                  <a:lnTo>
                    <a:pt x="349591" y="571500"/>
                  </a:lnTo>
                  <a:lnTo>
                    <a:pt x="375813" y="533400"/>
                  </a:lnTo>
                  <a:lnTo>
                    <a:pt x="407631" y="495300"/>
                  </a:lnTo>
                  <a:lnTo>
                    <a:pt x="259664" y="495300"/>
                  </a:lnTo>
                  <a:lnTo>
                    <a:pt x="220072" y="469900"/>
                  </a:lnTo>
                  <a:lnTo>
                    <a:pt x="187161" y="431800"/>
                  </a:lnTo>
                  <a:lnTo>
                    <a:pt x="160610" y="393700"/>
                  </a:lnTo>
                  <a:lnTo>
                    <a:pt x="140104" y="368300"/>
                  </a:lnTo>
                  <a:lnTo>
                    <a:pt x="125322" y="330200"/>
                  </a:lnTo>
                  <a:lnTo>
                    <a:pt x="115947" y="279400"/>
                  </a:lnTo>
                  <a:lnTo>
                    <a:pt x="111662" y="241300"/>
                  </a:lnTo>
                  <a:lnTo>
                    <a:pt x="112147" y="190500"/>
                  </a:lnTo>
                  <a:lnTo>
                    <a:pt x="117085" y="152400"/>
                  </a:lnTo>
                  <a:lnTo>
                    <a:pt x="126158" y="101600"/>
                  </a:lnTo>
                  <a:lnTo>
                    <a:pt x="139047" y="50800"/>
                  </a:lnTo>
                  <a:lnTo>
                    <a:pt x="155435" y="0"/>
                  </a:lnTo>
                  <a:close/>
                </a:path>
                <a:path w="1474470" h="2349500">
                  <a:moveTo>
                    <a:pt x="448283" y="1054100"/>
                  </a:moveTo>
                  <a:lnTo>
                    <a:pt x="300393" y="1054100"/>
                  </a:lnTo>
                  <a:lnTo>
                    <a:pt x="349244" y="1104900"/>
                  </a:lnTo>
                  <a:lnTo>
                    <a:pt x="396890" y="1143000"/>
                  </a:lnTo>
                  <a:lnTo>
                    <a:pt x="443406" y="1181100"/>
                  </a:lnTo>
                  <a:lnTo>
                    <a:pt x="488870" y="1219200"/>
                  </a:lnTo>
                  <a:lnTo>
                    <a:pt x="533357" y="1244600"/>
                  </a:lnTo>
                  <a:lnTo>
                    <a:pt x="576944" y="1270000"/>
                  </a:lnTo>
                  <a:lnTo>
                    <a:pt x="619707" y="1295400"/>
                  </a:lnTo>
                  <a:lnTo>
                    <a:pt x="661721" y="1320800"/>
                  </a:lnTo>
                  <a:lnTo>
                    <a:pt x="703064" y="1333500"/>
                  </a:lnTo>
                  <a:lnTo>
                    <a:pt x="743811" y="1358900"/>
                  </a:lnTo>
                  <a:lnTo>
                    <a:pt x="863240" y="1397000"/>
                  </a:lnTo>
                  <a:lnTo>
                    <a:pt x="902367" y="1397000"/>
                  </a:lnTo>
                  <a:lnTo>
                    <a:pt x="980053" y="1422400"/>
                  </a:lnTo>
                  <a:lnTo>
                    <a:pt x="1064526" y="1422400"/>
                  </a:lnTo>
                  <a:lnTo>
                    <a:pt x="1003925" y="1397000"/>
                  </a:lnTo>
                  <a:lnTo>
                    <a:pt x="945922" y="1371600"/>
                  </a:lnTo>
                  <a:lnTo>
                    <a:pt x="890507" y="1346200"/>
                  </a:lnTo>
                  <a:lnTo>
                    <a:pt x="837666" y="1320800"/>
                  </a:lnTo>
                  <a:lnTo>
                    <a:pt x="787389" y="1295400"/>
                  </a:lnTo>
                  <a:lnTo>
                    <a:pt x="739663" y="1270000"/>
                  </a:lnTo>
                  <a:lnTo>
                    <a:pt x="694477" y="1244600"/>
                  </a:lnTo>
                  <a:lnTo>
                    <a:pt x="651819" y="1219200"/>
                  </a:lnTo>
                  <a:lnTo>
                    <a:pt x="611676" y="1193800"/>
                  </a:lnTo>
                  <a:lnTo>
                    <a:pt x="574037" y="1168400"/>
                  </a:lnTo>
                  <a:lnTo>
                    <a:pt x="538890" y="1143000"/>
                  </a:lnTo>
                  <a:lnTo>
                    <a:pt x="506224" y="1117600"/>
                  </a:lnTo>
                  <a:lnTo>
                    <a:pt x="476025" y="1092200"/>
                  </a:lnTo>
                  <a:lnTo>
                    <a:pt x="448283" y="1054100"/>
                  </a:lnTo>
                  <a:close/>
                </a:path>
                <a:path w="1474470" h="2349500">
                  <a:moveTo>
                    <a:pt x="1315910" y="254000"/>
                  </a:moveTo>
                  <a:lnTo>
                    <a:pt x="1333557" y="304800"/>
                  </a:lnTo>
                  <a:lnTo>
                    <a:pt x="1348305" y="355600"/>
                  </a:lnTo>
                  <a:lnTo>
                    <a:pt x="1359939" y="406400"/>
                  </a:lnTo>
                  <a:lnTo>
                    <a:pt x="1368245" y="457200"/>
                  </a:lnTo>
                  <a:lnTo>
                    <a:pt x="1373008" y="508000"/>
                  </a:lnTo>
                  <a:lnTo>
                    <a:pt x="1374013" y="546100"/>
                  </a:lnTo>
                  <a:lnTo>
                    <a:pt x="1371045" y="596900"/>
                  </a:lnTo>
                  <a:lnTo>
                    <a:pt x="1363889" y="635000"/>
                  </a:lnTo>
                  <a:lnTo>
                    <a:pt x="1352331" y="673100"/>
                  </a:lnTo>
                  <a:lnTo>
                    <a:pt x="1336155" y="711200"/>
                  </a:lnTo>
                  <a:lnTo>
                    <a:pt x="1315147" y="749300"/>
                  </a:lnTo>
                  <a:lnTo>
                    <a:pt x="1289092" y="787400"/>
                  </a:lnTo>
                  <a:lnTo>
                    <a:pt x="1257775" y="825500"/>
                  </a:lnTo>
                  <a:lnTo>
                    <a:pt x="1220981" y="850900"/>
                  </a:lnTo>
                  <a:lnTo>
                    <a:pt x="1178496" y="876300"/>
                  </a:lnTo>
                  <a:lnTo>
                    <a:pt x="1407289" y="876300"/>
                  </a:lnTo>
                  <a:lnTo>
                    <a:pt x="1421930" y="825500"/>
                  </a:lnTo>
                  <a:lnTo>
                    <a:pt x="1433121" y="787400"/>
                  </a:lnTo>
                  <a:lnTo>
                    <a:pt x="1440976" y="736600"/>
                  </a:lnTo>
                  <a:lnTo>
                    <a:pt x="1445607" y="685800"/>
                  </a:lnTo>
                  <a:lnTo>
                    <a:pt x="1447126" y="647700"/>
                  </a:lnTo>
                  <a:lnTo>
                    <a:pt x="1445646" y="609600"/>
                  </a:lnTo>
                  <a:lnTo>
                    <a:pt x="1441280" y="558800"/>
                  </a:lnTo>
                  <a:lnTo>
                    <a:pt x="1434139" y="520700"/>
                  </a:lnTo>
                  <a:lnTo>
                    <a:pt x="1424335" y="482600"/>
                  </a:lnTo>
                  <a:lnTo>
                    <a:pt x="1411983" y="444500"/>
                  </a:lnTo>
                  <a:lnTo>
                    <a:pt x="1397193" y="406400"/>
                  </a:lnTo>
                  <a:lnTo>
                    <a:pt x="1380078" y="368300"/>
                  </a:lnTo>
                  <a:lnTo>
                    <a:pt x="1360751" y="330200"/>
                  </a:lnTo>
                  <a:lnTo>
                    <a:pt x="1339324" y="292100"/>
                  </a:lnTo>
                  <a:lnTo>
                    <a:pt x="1315910" y="254000"/>
                  </a:lnTo>
                  <a:close/>
                </a:path>
                <a:path w="1474470" h="2349500">
                  <a:moveTo>
                    <a:pt x="1023950" y="114300"/>
                  </a:moveTo>
                  <a:lnTo>
                    <a:pt x="963703" y="127000"/>
                  </a:lnTo>
                  <a:lnTo>
                    <a:pt x="850644" y="152400"/>
                  </a:lnTo>
                  <a:lnTo>
                    <a:pt x="797690" y="165100"/>
                  </a:lnTo>
                  <a:lnTo>
                    <a:pt x="747024" y="177800"/>
                  </a:lnTo>
                  <a:lnTo>
                    <a:pt x="698574" y="203200"/>
                  </a:lnTo>
                  <a:lnTo>
                    <a:pt x="652269" y="215900"/>
                  </a:lnTo>
                  <a:lnTo>
                    <a:pt x="608037" y="241300"/>
                  </a:lnTo>
                  <a:lnTo>
                    <a:pt x="565808" y="254000"/>
                  </a:lnTo>
                  <a:lnTo>
                    <a:pt x="525509" y="279400"/>
                  </a:lnTo>
                  <a:lnTo>
                    <a:pt x="487069" y="304800"/>
                  </a:lnTo>
                  <a:lnTo>
                    <a:pt x="450417" y="330200"/>
                  </a:lnTo>
                  <a:lnTo>
                    <a:pt x="415481" y="355600"/>
                  </a:lnTo>
                  <a:lnTo>
                    <a:pt x="382190" y="381000"/>
                  </a:lnTo>
                  <a:lnTo>
                    <a:pt x="350472" y="406400"/>
                  </a:lnTo>
                  <a:lnTo>
                    <a:pt x="320255" y="431800"/>
                  </a:lnTo>
                  <a:lnTo>
                    <a:pt x="463309" y="431800"/>
                  </a:lnTo>
                  <a:lnTo>
                    <a:pt x="492621" y="406400"/>
                  </a:lnTo>
                  <a:lnTo>
                    <a:pt x="524292" y="381000"/>
                  </a:lnTo>
                  <a:lnTo>
                    <a:pt x="558307" y="355600"/>
                  </a:lnTo>
                  <a:lnTo>
                    <a:pt x="594650" y="330200"/>
                  </a:lnTo>
                  <a:lnTo>
                    <a:pt x="633305" y="304800"/>
                  </a:lnTo>
                  <a:lnTo>
                    <a:pt x="674258" y="279400"/>
                  </a:lnTo>
                  <a:lnTo>
                    <a:pt x="717493" y="254000"/>
                  </a:lnTo>
                  <a:lnTo>
                    <a:pt x="762994" y="228600"/>
                  </a:lnTo>
                  <a:lnTo>
                    <a:pt x="810746" y="203200"/>
                  </a:lnTo>
                  <a:lnTo>
                    <a:pt x="860733" y="177800"/>
                  </a:lnTo>
                  <a:lnTo>
                    <a:pt x="912939" y="152400"/>
                  </a:lnTo>
                  <a:lnTo>
                    <a:pt x="967350" y="127000"/>
                  </a:lnTo>
                  <a:lnTo>
                    <a:pt x="1023950" y="114300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8858" y="2417944"/>
              <a:ext cx="133243" cy="23756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-54483" y="8215121"/>
            <a:ext cx="7669530" cy="2235835"/>
            <a:chOff x="-54483" y="8215121"/>
            <a:chExt cx="7669530" cy="2235835"/>
          </a:xfrm>
        </p:grpSpPr>
        <p:sp>
          <p:nvSpPr>
            <p:cNvPr id="13" name="object 13"/>
            <p:cNvSpPr/>
            <p:nvPr/>
          </p:nvSpPr>
          <p:spPr>
            <a:xfrm>
              <a:off x="0" y="8242363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54483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407382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108966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72401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54483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979832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54483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9144850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108966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9309868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54483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-54483" y="223654"/>
            <a:ext cx="7669530" cy="1497965"/>
            <a:chOff x="-54483" y="223654"/>
            <a:chExt cx="7669530" cy="1497965"/>
          </a:xfrm>
        </p:grpSpPr>
        <p:sp>
          <p:nvSpPr>
            <p:cNvPr id="20" name="object 20"/>
            <p:cNvSpPr/>
            <p:nvPr/>
          </p:nvSpPr>
          <p:spPr>
            <a:xfrm>
              <a:off x="0" y="250895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54483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15913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90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108966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932"/>
              <a:ext cx="7560309" cy="1113790"/>
            </a:xfrm>
            <a:custGeom>
              <a:avLst/>
              <a:gdLst/>
              <a:ahLst/>
              <a:cxnLst/>
              <a:rect l="l" t="t" r="r" b="b"/>
              <a:pathLst>
                <a:path w="7560309" h="1113789">
                  <a:moveTo>
                    <a:pt x="0" y="1113235"/>
                  </a:moveTo>
                  <a:lnTo>
                    <a:pt x="7560005" y="0"/>
                  </a:lnTo>
                </a:path>
              </a:pathLst>
            </a:custGeom>
            <a:ln w="54483">
              <a:solidFill>
                <a:srgbClr val="2F3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299" y="1542090"/>
            <a:ext cx="62382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i="1" dirty="0">
                <a:solidFill>
                  <a:srgbClr val="231F20"/>
                </a:solidFill>
                <a:latin typeface="Book Antiqua"/>
                <a:cs typeface="Book Antiqua"/>
              </a:rPr>
              <a:t>Valda</a:t>
            </a:r>
            <a:r>
              <a:rPr sz="1300" b="1" i="1" spc="-7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dirty="0">
                <a:solidFill>
                  <a:srgbClr val="231F20"/>
                </a:solidFill>
                <a:latin typeface="Book Antiqua"/>
                <a:cs typeface="Book Antiqua"/>
              </a:rPr>
              <a:t>vid</a:t>
            </a:r>
            <a:r>
              <a:rPr sz="13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föregående</a:t>
            </a:r>
            <a:r>
              <a:rPr sz="13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55" dirty="0">
                <a:solidFill>
                  <a:srgbClr val="231F20"/>
                </a:solidFill>
                <a:latin typeface="Book Antiqua"/>
                <a:cs typeface="Book Antiqua"/>
              </a:rPr>
              <a:t>förbundsmöte</a:t>
            </a:r>
            <a:r>
              <a:rPr sz="13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40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3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dirty="0">
                <a:solidFill>
                  <a:srgbClr val="231F20"/>
                </a:solidFill>
                <a:latin typeface="Book Antiqua"/>
                <a:cs typeface="Book Antiqua"/>
              </a:rPr>
              <a:t>har</a:t>
            </a:r>
            <a:r>
              <a:rPr sz="13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80" dirty="0">
                <a:solidFill>
                  <a:srgbClr val="231F20"/>
                </a:solidFill>
                <a:latin typeface="Book Antiqua"/>
                <a:cs typeface="Book Antiqua"/>
              </a:rPr>
              <a:t>ett</a:t>
            </a:r>
            <a:r>
              <a:rPr sz="1300" b="1" i="1" dirty="0">
                <a:solidFill>
                  <a:srgbClr val="231F20"/>
                </a:solidFill>
                <a:latin typeface="Book Antiqua"/>
                <a:cs typeface="Book Antiqua"/>
              </a:rPr>
              <a:t> år</a:t>
            </a:r>
            <a:r>
              <a:rPr sz="13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dirty="0">
                <a:solidFill>
                  <a:srgbClr val="231F20"/>
                </a:solidFill>
                <a:latin typeface="Book Antiqua"/>
                <a:cs typeface="Book Antiqua"/>
              </a:rPr>
              <a:t>kvar</a:t>
            </a:r>
            <a:r>
              <a:rPr sz="13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dirty="0">
                <a:solidFill>
                  <a:srgbClr val="231F20"/>
                </a:solidFill>
                <a:latin typeface="Book Antiqua"/>
                <a:cs typeface="Book Antiqua"/>
              </a:rPr>
              <a:t>på</a:t>
            </a:r>
            <a:r>
              <a:rPr sz="13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mandatperioden</a:t>
            </a:r>
            <a:r>
              <a:rPr sz="13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105" dirty="0">
                <a:solidFill>
                  <a:srgbClr val="231F20"/>
                </a:solidFill>
                <a:latin typeface="Book Antiqua"/>
                <a:cs typeface="Book Antiqua"/>
              </a:rPr>
              <a:t>som</a:t>
            </a:r>
            <a:r>
              <a:rPr sz="1300" b="1" i="1" spc="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3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ledmöter</a:t>
            </a:r>
            <a:endParaRPr sz="1300">
              <a:latin typeface="Book Antiqua"/>
              <a:cs typeface="Book Antiqu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199" y="1944014"/>
            <a:ext cx="2159993" cy="28799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000" y="1944014"/>
            <a:ext cx="2159985" cy="28799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51499" y="4848542"/>
            <a:ext cx="975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31F20"/>
                </a:solidFill>
                <a:latin typeface="Garamond"/>
                <a:cs typeface="Garamond"/>
              </a:rPr>
              <a:t>Karolina</a:t>
            </a:r>
            <a:r>
              <a:rPr sz="1200" i="1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Garamond"/>
                <a:cs typeface="Garamond"/>
              </a:rPr>
              <a:t>Filipsson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299" y="4848542"/>
            <a:ext cx="1304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31F20"/>
                </a:solidFill>
                <a:latin typeface="Garamond"/>
                <a:cs typeface="Garamond"/>
              </a:rPr>
              <a:t>Therese</a:t>
            </a:r>
            <a:r>
              <a:rPr sz="1200" i="1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200" i="1" dirty="0">
                <a:solidFill>
                  <a:srgbClr val="231F20"/>
                </a:solidFill>
                <a:latin typeface="Garamond"/>
                <a:cs typeface="Garamond"/>
              </a:rPr>
              <a:t>Magnesen</a:t>
            </a:r>
            <a:r>
              <a:rPr sz="1200" i="1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Garamond"/>
                <a:cs typeface="Garamond"/>
              </a:rPr>
              <a:t>Komét</a:t>
            </a:r>
            <a:endParaRPr sz="12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dirty="0">
                <a:solidFill>
                  <a:srgbClr val="FFFFFF"/>
                </a:solidFill>
                <a:latin typeface="Book Antiqua"/>
                <a:cs typeface="Book Antiqua"/>
              </a:rPr>
              <a:t>Tina</a:t>
            </a:r>
            <a:r>
              <a:rPr sz="1600" b="1" i="1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Sturesson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Ordförande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(omval)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47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år,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Lindås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Emmaboda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kommun</a:t>
            </a:r>
            <a:endParaRPr sz="1100">
              <a:latin typeface="Garamond"/>
              <a:cs typeface="Garamon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199" y="794258"/>
            <a:ext cx="2164387" cy="287993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5300" y="3698968"/>
            <a:ext cx="3262629" cy="262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00580" algn="ctr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två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universitetsutbildningar,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social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omsorg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med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inriktning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mot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organisation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ledarskap,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äldreomsorg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personer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funktionsnedsättning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le-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gitimerad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lärare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vård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omsorg.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olika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ledande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befattningar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kommunal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verksamhet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än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20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år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mycket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myndighetsutövning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samverkan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politiskt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förtroendevalda.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själv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period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politiskt förtroendevald.</a:t>
            </a:r>
            <a:endParaRPr sz="1000">
              <a:latin typeface="Garamond"/>
              <a:cs typeface="Garamond"/>
            </a:endParaRPr>
          </a:p>
          <a:p>
            <a:pPr marL="12700" marR="5715" indent="107950" algn="r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mitt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fått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möjlighet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vidareutbilda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inom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ledarskap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organisation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flertal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ledarskapsutbildningar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med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inriktningar.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cirka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valde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återigen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börja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lärare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vård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omsorg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vilket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som.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Pedagogik,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metodik,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ledarskap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organisation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av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vardag.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yrkena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haft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kombination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aktivt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föreningsliv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berikat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person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fortsät-</a:t>
            </a:r>
            <a:endParaRPr sz="1000">
              <a:latin typeface="Garamond"/>
              <a:cs typeface="Garamond"/>
            </a:endParaRPr>
          </a:p>
          <a:p>
            <a:pPr marR="2065020" algn="ctr">
              <a:lnSpc>
                <a:spcPts val="116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ter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 att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göra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varje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dag.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300" y="6457409"/>
            <a:ext cx="3263900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50" dirty="0">
                <a:solidFill>
                  <a:srgbClr val="231F20"/>
                </a:solidFill>
                <a:latin typeface="Book Antiqua"/>
                <a:cs typeface="Book Antiqua"/>
              </a:rPr>
              <a:t>&amp;</a:t>
            </a:r>
            <a:r>
              <a:rPr sz="1100" b="1" i="1" spc="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1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du: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föreningslivet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något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stora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delar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mitt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liv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sätt.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många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engagerad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ligger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varmt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hjärtat.</a:t>
            </a:r>
            <a:r>
              <a:rPr sz="1000" spc="3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ide-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ella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engagemanget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vad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föreningsliv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människor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något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brinner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verka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utveckla.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2020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suttit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förbundsstyrelsen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sista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året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haft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förtroendet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ordförande.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återigen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valt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kandidera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uppdraget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då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känner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ett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inspirerande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uppdrag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gärna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fortsatt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utveckling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Danssportförbundet.</a:t>
            </a:r>
            <a:endParaRPr sz="1000">
              <a:latin typeface="Garamond"/>
              <a:cs typeface="Garamond"/>
            </a:endParaRPr>
          </a:p>
          <a:p>
            <a:pPr marL="12700" marR="5080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det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genomsyras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teamkänsla.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medlemmar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förbundet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förbundet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tillsammans.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dialoger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utvecklings-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lyssnar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varandra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utifrån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allas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förutsätt-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ningar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 behov är för mig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starkt förknippat med demokrati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föreningsliv.</a:t>
            </a:r>
            <a:endParaRPr sz="1000">
              <a:latin typeface="Garamond"/>
              <a:cs typeface="Garamond"/>
            </a:endParaRPr>
          </a:p>
          <a:p>
            <a:pPr marL="12700" marR="6985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omvärld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också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bevakar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internationella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nationella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samarbetet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vilket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jag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påbörjat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alltmer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sätta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skapa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relationer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behöver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behöva framöver.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3499" y="3687336"/>
            <a:ext cx="32651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skaffat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mycket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nya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kunskaper,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erfarenheter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nätverk.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erfarenheter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kunskaper från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ideella verksamheter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 ett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yrkesverksamt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liv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präglats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ledarskap,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organisation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socialt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portion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prestigelöshet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nyfikenhet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lära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ut-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vecklas,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 drivs jag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av.</a:t>
            </a:r>
            <a:endParaRPr sz="1000">
              <a:latin typeface="Garamond"/>
              <a:cs typeface="Garamond"/>
            </a:endParaRPr>
          </a:p>
          <a:p>
            <a:pPr marL="12700" marR="8255" indent="10795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föreningsliv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roligt,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inspire- rande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utvecklande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alla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organisationen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att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tillsammans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skapar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den.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3499" y="5211335"/>
            <a:ext cx="3262629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själv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medlem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tre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förbundets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föreningar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Dans-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klubben</a:t>
            </a:r>
            <a:r>
              <a:rPr sz="1000" spc="3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Gullabo</a:t>
            </a:r>
            <a:r>
              <a:rPr sz="1000" spc="4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Swingers,</a:t>
            </a:r>
            <a:r>
              <a:rPr sz="1000" spc="4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Dansklubben</a:t>
            </a:r>
            <a:r>
              <a:rPr sz="1000" spc="4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Spinnrockarna</a:t>
            </a:r>
            <a:r>
              <a:rPr sz="1000" spc="409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Dansklubben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Swing.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Dansklubben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Gullabo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Swingers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tidi-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gare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sju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dessförinnan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ledamot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antal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år.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tidigare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kursledare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föreningen 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17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 hållit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kurser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bugg samt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tävlat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ungefär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tio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år.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åren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deltagit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flera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DSF:s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utbildningar.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Dan-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skorna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fortfarande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gärna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lära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inspirerande.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Just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 på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fritid tränar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 att lära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mer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standarddanserna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men dansar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också en del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bugg.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3499" y="6890275"/>
            <a:ext cx="3261995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tillsammans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övriga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förenkla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pro-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cesser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möjliggöra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fler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delta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vår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dansfamilj, det är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 ett fortsatt viktigt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arbete.</a:t>
            </a:r>
            <a:endParaRPr sz="1000">
              <a:latin typeface="Garamond"/>
              <a:cs typeface="Garamond"/>
            </a:endParaRPr>
          </a:p>
          <a:p>
            <a:pPr marL="12700" marR="5080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Några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ordförandens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viktigaste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uppgifter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vi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håller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samman,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allas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resurser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möjligheter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tillvaratas och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tillsammans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oss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framåt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riktning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som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förbundsmötet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beslutar.</a:t>
            </a:r>
            <a:endParaRPr sz="1000">
              <a:latin typeface="Garamond"/>
              <a:cs typeface="Garamond"/>
            </a:endParaRPr>
          </a:p>
          <a:p>
            <a:pPr marL="12700" marR="5080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också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viktigt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styrelsemedlem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ett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paraplyperspektiv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utifrån hela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verksamheten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dess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behov.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några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delar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kommer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ges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förtroendet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ytterligare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år.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spc="-20" dirty="0">
                <a:solidFill>
                  <a:srgbClr val="FFFFFF"/>
                </a:solidFill>
                <a:latin typeface="Book Antiqua"/>
                <a:cs typeface="Book Antiqua"/>
              </a:rPr>
              <a:t>Jan</a:t>
            </a:r>
            <a:r>
              <a:rPr sz="1600" b="1" i="1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65" dirty="0">
                <a:solidFill>
                  <a:srgbClr val="FFFFFF"/>
                </a:solidFill>
                <a:latin typeface="Book Antiqua"/>
                <a:cs typeface="Book Antiqua"/>
              </a:rPr>
              <a:t>Lund-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Jensen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Ledamot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(omval)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65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år,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Gift,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Stockholm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(Skogås,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Länna)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3265" cy="404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Pensionär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seniorkonsult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Datakommunikation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IT-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säkerhet.</a:t>
            </a:r>
            <a:endParaRPr sz="1000">
              <a:latin typeface="Garamond"/>
              <a:cs typeface="Garamond"/>
            </a:endParaRPr>
          </a:p>
          <a:p>
            <a:pPr marL="120650" algn="just">
              <a:lnSpc>
                <a:spcPts val="1160"/>
              </a:lnSpc>
            </a:pP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konsult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områdena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1986.</a:t>
            </a:r>
            <a:endParaRPr sz="1000">
              <a:latin typeface="Garamond"/>
              <a:cs typeface="Garamond"/>
            </a:endParaRPr>
          </a:p>
          <a:p>
            <a:pPr marL="12700" marR="6350" indent="10795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grundarna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Generic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AB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inkl.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Rejlers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Defence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&amp;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Security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AB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(f.d.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Pondra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AB,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f.d.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Generic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Systems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Sweden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AB).</a:t>
            </a:r>
            <a:endParaRPr sz="1000">
              <a:latin typeface="Garamond"/>
              <a:cs typeface="Garamond"/>
            </a:endParaRPr>
          </a:p>
          <a:p>
            <a:pPr marL="12700" marR="6350" indent="10795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tidigare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deltagit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standardiseringsarbete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Datakommu- nikation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IT-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säkerhet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inkl.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standardiserings-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grupp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Sverige.</a:t>
            </a:r>
            <a:endParaRPr sz="1000">
              <a:latin typeface="Garamond"/>
              <a:cs typeface="Garamond"/>
            </a:endParaRPr>
          </a:p>
          <a:p>
            <a:pPr marL="12065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studerat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Elektroteknik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KTH.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1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medlem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EBBA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DK.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EBBA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DK,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Domare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Tävlingsledare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BRR,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ledamot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DSF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fyra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omgångar med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nuvarande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inräknat.</a:t>
            </a:r>
            <a:endParaRPr sz="1000">
              <a:latin typeface="Garamond"/>
              <a:cs typeface="Garamond"/>
            </a:endParaRPr>
          </a:p>
          <a:p>
            <a:pPr marL="12700" marR="6350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FS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uppdragen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senaste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gångerna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ansvar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eko-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nomi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två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första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dessa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ansvarig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personal.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du: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Övertalad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valberedningen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ställa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ytterligare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mandat-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period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tror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dansen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kan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stöd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Danssportförbundet.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Erfarenhet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tidigare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arbete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Danssporten,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styrelsearbete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budget-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redovisningsarbete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föreningsverksamhet.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199" y="792002"/>
            <a:ext cx="2223836" cy="287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spc="-50" dirty="0">
                <a:solidFill>
                  <a:srgbClr val="FFFFFF"/>
                </a:solidFill>
                <a:latin typeface="Book Antiqua"/>
                <a:cs typeface="Book Antiqua"/>
              </a:rPr>
              <a:t>Judit</a:t>
            </a:r>
            <a:r>
              <a:rPr sz="1600" b="1" i="1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60" dirty="0">
                <a:solidFill>
                  <a:srgbClr val="FFFFFF"/>
                </a:solidFill>
                <a:latin typeface="Book Antiqua"/>
                <a:cs typeface="Book Antiqua"/>
              </a:rPr>
              <a:t>Martinez</a:t>
            </a:r>
            <a:r>
              <a:rPr sz="1600" b="1" i="1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Åkesson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Ledamot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(nyval)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51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år,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Tidaholm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3265" cy="648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hela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mitt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yrkesliv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främst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jobbat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dans.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utbildade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Sverige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New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York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främst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balett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jazz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90-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talet.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Arbetade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antal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frilansande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dansare,</a:t>
            </a:r>
            <a:r>
              <a:rPr sz="1000" spc="1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danslärare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koreograf.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Drev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egen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dansskola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elva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år.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tre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satte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ryggproblem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stopp.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arbetar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skoladministratör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hand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tre grundskolor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 Tidaholms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kommun.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driver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hemmaföreningen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Sportdansklub-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Dansverkstan,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kassör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styrelsen,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hjälper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stöttar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våra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danslärare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ansvarig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våra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tävlingsarrangemang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elev- shower.</a:t>
            </a:r>
            <a:endParaRPr sz="1000">
              <a:latin typeface="Garamond"/>
              <a:cs typeface="Garamond"/>
            </a:endParaRPr>
          </a:p>
          <a:p>
            <a:pPr marL="12700" marR="5080" indent="107950" algn="just">
              <a:lnSpc>
                <a:spcPts val="1200"/>
              </a:lnSpc>
            </a:pP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arbetsgruppen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VO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Disco/Performing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arts,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utbildar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tränare,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domare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domare,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kontrollant,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musikansvarig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tävlingsledare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tävlingar.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Medlem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commission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DDD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WDSF.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DDD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står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Development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Dance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Department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kommittén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jobbar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WDSF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nya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dansgrenarna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Disco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Perfor-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ming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arts.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EM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Disco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Performing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arts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Stockholm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29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april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kommer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bl.a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ur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arbetet.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Utbildar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Discodomare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WDSFs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internationella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domarkongresser.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Landslagskapten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landslagen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Disco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Performing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arts.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gångna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året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suppleant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för-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bundsstyrelsen.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alla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former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alltid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mitt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absolut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största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intresse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tycker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helt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enkelt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roligt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engagera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sig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bidra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dansverksamhet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ung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gammal,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oavsett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dansgren,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hobbydansare,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socialdansare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eller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tävlingsdans.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Mångfalden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inom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vår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fantastisk.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betyder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mycket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många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vill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Danssportförbundet.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lång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sätt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frågor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från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perspektiv.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viktigt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bästa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många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möjligt.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fungerar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dansgren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kanske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fungerar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annan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då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behoven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olika.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Jag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haft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flera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roller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uppdrag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DSF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vilket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förståelse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utmaningar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ideella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krafter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stå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in-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ute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verksamheterna.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möjliggöra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Dansportför-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bundet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synnerhet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dansen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allmänhet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fortsätta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växa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utvecklas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bli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ännu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bättre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vad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redan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idag.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200" y="792002"/>
            <a:ext cx="2164209" cy="287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spc="-55" dirty="0">
                <a:solidFill>
                  <a:srgbClr val="FFFFFF"/>
                </a:solidFill>
                <a:latin typeface="Book Antiqua"/>
                <a:cs typeface="Book Antiqua"/>
              </a:rPr>
              <a:t>Oscar</a:t>
            </a:r>
            <a:r>
              <a:rPr sz="1600" b="1" i="1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Ågren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Ledamot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(nyval)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21</a:t>
            </a:r>
            <a:r>
              <a:rPr sz="11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år,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Kolbäck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5170" cy="649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studerar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tillfället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kandidatprogrammet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tillämpad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Artifi-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ciell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Intelligens på Mälardalens Universitet i Eskilstuna och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tycker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data,</a:t>
            </a:r>
            <a:r>
              <a:rPr sz="1000" spc="1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programmering</a:t>
            </a:r>
            <a:r>
              <a:rPr sz="1000" spc="1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framför</a:t>
            </a:r>
            <a:r>
              <a:rPr sz="1000" spc="1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allt</a:t>
            </a:r>
            <a:r>
              <a:rPr sz="1000" spc="1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matematik</a:t>
            </a:r>
            <a:r>
              <a:rPr sz="1000" spc="1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mycket</a:t>
            </a:r>
            <a:r>
              <a:rPr sz="1000" spc="1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in-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tressant.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relativt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unga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ålder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inte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lista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av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erfarenheter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häftiga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yrken,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men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vad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saknar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erfarenhet kompenserar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nyfikenhet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gediget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intresse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utbilda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lära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mig.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420"/>
              </a:lnSpc>
            </a:pPr>
            <a:r>
              <a:rPr sz="12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2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2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startade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mitt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föreningsliv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BRR-dansare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vid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sju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års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ålder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Kolbäck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Mälardalens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Dansklubb.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dess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tränat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tävlat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diverse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arenor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storlek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några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mäster-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skapsmedaljer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ryggsäcken.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däremot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när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danspartner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flyttade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studera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mitt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engagemang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danssporten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satte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fart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riktigt.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styrelseledamot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förening,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satt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suppleant</a:t>
            </a:r>
            <a:r>
              <a:rPr sz="1000" spc="1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förra</a:t>
            </a:r>
            <a:r>
              <a:rPr sz="1000" spc="1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året</a:t>
            </a:r>
            <a:r>
              <a:rPr sz="1000" spc="1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Förbundsstyrelsen</a:t>
            </a:r>
            <a:r>
              <a:rPr sz="1000" spc="1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agerade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Ungdomskommitté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fram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2023.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Utöver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håller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kurser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träningar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flesta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dagarna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veckan.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Nivån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dansande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varierar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barn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ungdomar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nyligen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börjat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dansa,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se-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niorer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satsar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SM-final.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du?</a:t>
            </a:r>
            <a:endParaRPr sz="11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</a:t>
            </a:r>
            <a:r>
              <a:rPr sz="1000" spc="1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ligger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varmt</a:t>
            </a:r>
            <a:r>
              <a:rPr sz="1000" spc="1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hjärtat.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1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senare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tacksamhet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växt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utvecklat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sig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vilja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engagera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mig,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vilja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påverka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bättre.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tror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också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stort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skulle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gagnas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lite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nya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perspektiv</a:t>
            </a:r>
            <a:r>
              <a:rPr sz="1000" spc="1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från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yngre personer som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tänker ur andra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eller nya synvinklar.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Personli-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skulle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vilja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påstå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ganska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arbetskraftig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god arbetsmoral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vilket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måste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specialförbund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med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ideellt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förtroendevalda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fungera.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825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Lite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inne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ålder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lite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unikt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samman-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hang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kommer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eller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andra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synvinklar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perspektiv.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Kombinerar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gedigna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intresset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jag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tror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blir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värdefull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pus-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selbit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organisationen. Jag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också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optimistiskt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lagd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god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pro-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blemlösningsförmåga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duktig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tänka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logiskt,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något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som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tror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varje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grupp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behöver.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dansspor-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ten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fantastisk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 alla;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 danssport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ju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precis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–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fantastiskt.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199" y="792003"/>
            <a:ext cx="2914830" cy="2879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spc="-55" dirty="0">
                <a:solidFill>
                  <a:srgbClr val="FFFFFF"/>
                </a:solidFill>
                <a:latin typeface="Book Antiqua"/>
                <a:cs typeface="Book Antiqua"/>
              </a:rPr>
              <a:t>Joacim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 Moberg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Ledamot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(nyval)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52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och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boende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Kumla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3265" cy="572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30"/>
              </a:spcBef>
            </a:pP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jobbar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IT-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chef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Ericsson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AB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Kumla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jobbar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med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globala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frågor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produktions-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it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driver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projekt,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Har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jobbat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från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1994,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innan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dess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jobbade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politiskt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ombudsman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lite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annat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smått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gott.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100">
              <a:latin typeface="Book Antiqua"/>
              <a:cs typeface="Book Antiqua"/>
            </a:endParaRPr>
          </a:p>
          <a:p>
            <a:pPr marL="12700" marR="7620" indent="107950" algn="just">
              <a:lnSpc>
                <a:spcPts val="1200"/>
              </a:lnSpc>
              <a:spcBef>
                <a:spcPts val="30"/>
              </a:spcBef>
            </a:pP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verksam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Dansklubben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Dancemania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startade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november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2014.</a:t>
            </a:r>
            <a:endParaRPr sz="1000">
              <a:latin typeface="Garamond"/>
              <a:cs typeface="Garamond"/>
            </a:endParaRPr>
          </a:p>
          <a:p>
            <a:pPr marL="12700" marR="5715" indent="107950" algn="r">
              <a:lnSpc>
                <a:spcPts val="1200"/>
              </a:lnSpc>
            </a:pP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haft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lite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styrelseuppdrag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dock</a:t>
            </a:r>
            <a:r>
              <a:rPr sz="1000" spc="-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mest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ordförande.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idrotts-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föreningsanknytning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haft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unga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dagar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alltid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föreningslivet.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största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del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idrottsman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boxning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karate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under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många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år,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både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idrottare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ledare.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hittade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danssporten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när</a:t>
            </a:r>
            <a:r>
              <a:rPr sz="1000" spc="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fyllt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35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gick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första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buggkurs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kände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endParaRPr sz="1000">
              <a:latin typeface="Garamond"/>
              <a:cs typeface="Garamond"/>
            </a:endParaRPr>
          </a:p>
          <a:p>
            <a:pPr marL="12700">
              <a:lnSpc>
                <a:spcPts val="1160"/>
              </a:lnSpc>
            </a:pP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hemma.</a:t>
            </a:r>
            <a:endParaRPr sz="1000">
              <a:latin typeface="Garamond"/>
              <a:cs typeface="Garamond"/>
            </a:endParaRPr>
          </a:p>
          <a:p>
            <a:pPr marL="12700" marR="5715" indent="10795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haft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massa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uppdrag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såsom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VO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BRR,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distriktsförbund,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tränare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flera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föreningar,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aktivas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kommitté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när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tapeten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utbildar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dansledare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DSF.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kandiderar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FS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känner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tiden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mogen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erfarenhet,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idéer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tankar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hur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vi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förbättra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helhet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del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genomdriva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gemensamma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beslut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projekt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kommer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gagn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våra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medlemmar,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både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enskilda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med-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lemmar.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05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samlat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genom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åren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både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andra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idrotter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genom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brett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perspektiv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hitta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förenar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olika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grenarna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vi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tillsammans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hitta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gemensam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väg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framåt.</a:t>
            </a:r>
            <a:endParaRPr sz="1000">
              <a:latin typeface="Garamond"/>
              <a:cs typeface="Garamond"/>
            </a:endParaRPr>
          </a:p>
          <a:p>
            <a:pPr marL="12700" marR="5080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människa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gå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från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ord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-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handling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idéer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fastnar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idéstadiet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prövas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eller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annat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sätt om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huruvida de bör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genomföras eller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ej!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200" y="792002"/>
            <a:ext cx="2879994" cy="287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dirty="0">
                <a:solidFill>
                  <a:srgbClr val="FFFFFF"/>
                </a:solidFill>
                <a:latin typeface="Book Antiqua"/>
                <a:cs typeface="Book Antiqua"/>
              </a:rPr>
              <a:t>Anna</a:t>
            </a:r>
            <a:r>
              <a:rPr sz="1600" b="1" i="1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Isvén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Suppleant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(omval)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35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år,</a:t>
            </a:r>
            <a:r>
              <a:rPr sz="11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Östersund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3265" cy="328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verksamhetensstyrning,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senaste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10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åren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ar-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betat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verksamhetsplanering,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dokumentationshantering,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pro-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jekt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kommunal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verksamhet.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100">
              <a:latin typeface="Book Antiqua"/>
              <a:cs typeface="Book Antiqua"/>
            </a:endParaRPr>
          </a:p>
          <a:p>
            <a:pPr marL="12700" marR="889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Suppleant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Förbundsstyrelsen,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medlem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Östersunds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Bugg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rock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roll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klubb,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ordförande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Dansföreningen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Dig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Glad.</a:t>
            </a:r>
            <a:endParaRPr sz="1000">
              <a:latin typeface="Garamond"/>
              <a:cs typeface="Garamond"/>
            </a:endParaRPr>
          </a:p>
          <a:p>
            <a:pPr marL="12700" marR="5715" indent="107950" algn="just">
              <a:lnSpc>
                <a:spcPts val="12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Innan 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började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fotboll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(spelare/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styrelse/tränare)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fortfarande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tränare.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kandiderar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möjligheten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fortsätta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delaktig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detta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förbund,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fortsätta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alla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utvecklingsresor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som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pågår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nu.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bredden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eliten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växa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utvecklas</a:t>
            </a:r>
            <a:r>
              <a:rPr sz="1000" spc="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5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fan-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tastiskt.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30"/>
              </a:spcBef>
            </a:pP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4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hoppas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kunna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fortsätta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arbeta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utveckla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hjälp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strukturella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syn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ser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mesta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med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nyfikenhet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optimism.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199" y="791997"/>
            <a:ext cx="2159993" cy="286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spc="-55" dirty="0">
                <a:solidFill>
                  <a:srgbClr val="FFFFFF"/>
                </a:solidFill>
                <a:latin typeface="Book Antiqua"/>
                <a:cs typeface="Book Antiqua"/>
              </a:rPr>
              <a:t>Lukas</a:t>
            </a:r>
            <a:r>
              <a:rPr sz="1600" b="1" i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70" dirty="0">
                <a:solidFill>
                  <a:srgbClr val="FFFFFF"/>
                </a:solidFill>
                <a:latin typeface="Book Antiqua"/>
                <a:cs typeface="Book Antiqua"/>
              </a:rPr>
              <a:t>Holster</a:t>
            </a:r>
            <a:r>
              <a:rPr sz="1600" b="1" i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Krantz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Suppleant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(nyval)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25</a:t>
            </a:r>
            <a:r>
              <a:rPr sz="11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(26 när</a:t>
            </a:r>
            <a:r>
              <a:rPr sz="11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Förbundsmötet</a:t>
            </a:r>
            <a:r>
              <a:rPr sz="11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sker),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Västerås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3900" cy="526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jobbar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jurist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hos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KPMG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Stockholm,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främst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inom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affärsrätt.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flyttade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tillbaka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hemstad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Västerås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november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2022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efter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studerat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Göteborg.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tog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då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Juristexamen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vid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Göteborgs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Universitet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masters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Industriell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Ekonomi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vid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Chalmers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Universitet.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tiden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studier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jobbade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jag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säljare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hos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Elgiganten.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100">
              <a:latin typeface="Book Antiqua"/>
              <a:cs typeface="Book Antiqua"/>
            </a:endParaRPr>
          </a:p>
          <a:p>
            <a:pPr marL="12700" marR="635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dansade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tävlade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bugg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antal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när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var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yngre.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började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då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hos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Mälardalens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Dansklubb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Kolbäck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gick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sedan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vidare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Marionetterna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Västerås.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viss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tidigare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föreningserfarenhet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kårarbete under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mina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studier.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1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kandidera</a:t>
            </a:r>
            <a:r>
              <a:rPr sz="1000" spc="1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DSF:s</a:t>
            </a:r>
            <a:r>
              <a:rPr sz="1000" spc="1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styrelse</a:t>
            </a:r>
            <a:r>
              <a:rPr sz="1000" spc="1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då</a:t>
            </a:r>
            <a:r>
              <a:rPr sz="1000" spc="1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personlig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koppling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få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möjligheten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tillbaka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underbara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tiden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fick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medan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dansade.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4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stötta</a:t>
            </a:r>
            <a:r>
              <a:rPr sz="1000" spc="-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ideella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 Sverige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 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 idag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kommit till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punkt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där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kunskap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tror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nytta.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hoppas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även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denna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möjlighet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dörr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tillbaka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dansvärlden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efter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dessa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paus.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fortsatt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bland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roligaste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vet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(även</a:t>
            </a:r>
            <a:r>
              <a:rPr sz="1000" spc="-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om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jag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inte är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lika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tiden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aktiv)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till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 fortsatt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är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tillgänglig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så många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möjligt.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hoppas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kunna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med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kunskap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genom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mina</a:t>
            </a:r>
            <a:r>
              <a:rPr sz="1000" spc="9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studier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arbete</a:t>
            </a:r>
            <a:r>
              <a:rPr sz="1000" spc="9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idag.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jurist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10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god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förmåga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mig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stor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mängd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information,</a:t>
            </a:r>
            <a:r>
              <a:rPr sz="1000" spc="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identifiera</a:t>
            </a:r>
            <a:r>
              <a:rPr sz="1000" spc="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om-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råden</a:t>
            </a:r>
            <a:r>
              <a:rPr sz="1000" spc="5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utgöra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problem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presentera</a:t>
            </a:r>
            <a:r>
              <a:rPr sz="1000" spc="6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lösningar.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vill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bidra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DSF:s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fortsatta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utveckling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genom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aktivt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styrelsearbete.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Kombinationen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av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genuint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dansintresse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juridisk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kunskap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tror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vara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till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stor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nytta</a:t>
            </a:r>
            <a:r>
              <a:rPr sz="1000" spc="13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danssportens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utveckling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DSF:s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arbete.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199" y="792002"/>
            <a:ext cx="2303198" cy="287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2790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5" dirty="0">
                <a:solidFill>
                  <a:srgbClr val="231F20"/>
                </a:solidFill>
                <a:latin typeface="Book Antiqua"/>
                <a:cs typeface="Book Antiqua"/>
              </a:rPr>
              <a:t>Presentation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Book Antiqua"/>
                <a:cs typeface="Book Antiqua"/>
              </a:rPr>
              <a:t>av</a:t>
            </a:r>
            <a:r>
              <a:rPr sz="1000" b="1" i="1" spc="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Valberedningens</a:t>
            </a:r>
            <a:r>
              <a:rPr sz="1000" b="1" i="1" spc="3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förslag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Svenska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Danssportförbundets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Förbundsmöte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2023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498" y="257576"/>
            <a:ext cx="1226502" cy="258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1259" y="135003"/>
            <a:ext cx="405765" cy="471170"/>
            <a:chOff x="5391259" y="135003"/>
            <a:chExt cx="405765" cy="471170"/>
          </a:xfrm>
        </p:grpSpPr>
        <p:sp>
          <p:nvSpPr>
            <p:cNvPr id="5" name="object 5"/>
            <p:cNvSpPr/>
            <p:nvPr/>
          </p:nvSpPr>
          <p:spPr>
            <a:xfrm>
              <a:off x="5391251" y="194271"/>
              <a:ext cx="405765" cy="412115"/>
            </a:xfrm>
            <a:custGeom>
              <a:avLst/>
              <a:gdLst/>
              <a:ahLst/>
              <a:cxnLst/>
              <a:rect l="l" t="t" r="r" b="b"/>
              <a:pathLst>
                <a:path w="405764" h="412115">
                  <a:moveTo>
                    <a:pt x="97713" y="335534"/>
                  </a:moveTo>
                  <a:lnTo>
                    <a:pt x="79768" y="290360"/>
                  </a:lnTo>
                  <a:lnTo>
                    <a:pt x="65684" y="215760"/>
                  </a:lnTo>
                  <a:lnTo>
                    <a:pt x="65570" y="174345"/>
                  </a:lnTo>
                  <a:lnTo>
                    <a:pt x="73761" y="129806"/>
                  </a:lnTo>
                  <a:lnTo>
                    <a:pt x="93052" y="80899"/>
                  </a:lnTo>
                  <a:lnTo>
                    <a:pt x="87249" y="70243"/>
                  </a:lnTo>
                  <a:lnTo>
                    <a:pt x="82257" y="59740"/>
                  </a:lnTo>
                  <a:lnTo>
                    <a:pt x="78079" y="49390"/>
                  </a:lnTo>
                  <a:lnTo>
                    <a:pt x="74688" y="39179"/>
                  </a:lnTo>
                  <a:lnTo>
                    <a:pt x="43688" y="72072"/>
                  </a:lnTo>
                  <a:lnTo>
                    <a:pt x="20866" y="108940"/>
                  </a:lnTo>
                  <a:lnTo>
                    <a:pt x="6286" y="148640"/>
                  </a:lnTo>
                  <a:lnTo>
                    <a:pt x="0" y="190042"/>
                  </a:lnTo>
                  <a:lnTo>
                    <a:pt x="2095" y="231990"/>
                  </a:lnTo>
                  <a:lnTo>
                    <a:pt x="12611" y="273342"/>
                  </a:lnTo>
                  <a:lnTo>
                    <a:pt x="31635" y="312953"/>
                  </a:lnTo>
                  <a:lnTo>
                    <a:pt x="59232" y="349669"/>
                  </a:lnTo>
                  <a:lnTo>
                    <a:pt x="89700" y="338620"/>
                  </a:lnTo>
                  <a:lnTo>
                    <a:pt x="97713" y="335534"/>
                  </a:lnTo>
                  <a:close/>
                </a:path>
                <a:path w="405764" h="412115">
                  <a:moveTo>
                    <a:pt x="261975" y="233248"/>
                  </a:moveTo>
                  <a:lnTo>
                    <a:pt x="230454" y="225793"/>
                  </a:lnTo>
                  <a:lnTo>
                    <a:pt x="197497" y="213753"/>
                  </a:lnTo>
                  <a:lnTo>
                    <a:pt x="162267" y="193370"/>
                  </a:lnTo>
                  <a:lnTo>
                    <a:pt x="123977" y="160883"/>
                  </a:lnTo>
                  <a:lnTo>
                    <a:pt x="113004" y="160832"/>
                  </a:lnTo>
                  <a:lnTo>
                    <a:pt x="97561" y="209842"/>
                  </a:lnTo>
                  <a:lnTo>
                    <a:pt x="95491" y="271081"/>
                  </a:lnTo>
                  <a:lnTo>
                    <a:pt x="97091" y="286016"/>
                  </a:lnTo>
                  <a:lnTo>
                    <a:pt x="99542" y="301167"/>
                  </a:lnTo>
                  <a:lnTo>
                    <a:pt x="102768" y="316522"/>
                  </a:lnTo>
                  <a:lnTo>
                    <a:pt x="106629" y="332028"/>
                  </a:lnTo>
                  <a:lnTo>
                    <a:pt x="159004" y="308698"/>
                  </a:lnTo>
                  <a:lnTo>
                    <a:pt x="202577" y="284327"/>
                  </a:lnTo>
                  <a:lnTo>
                    <a:pt x="237007" y="259105"/>
                  </a:lnTo>
                  <a:lnTo>
                    <a:pt x="261975" y="233248"/>
                  </a:lnTo>
                  <a:close/>
                </a:path>
                <a:path w="405764" h="412115">
                  <a:moveTo>
                    <a:pt x="281965" y="184899"/>
                  </a:moveTo>
                  <a:lnTo>
                    <a:pt x="263398" y="131051"/>
                  </a:lnTo>
                  <a:lnTo>
                    <a:pt x="200025" y="77101"/>
                  </a:lnTo>
                  <a:lnTo>
                    <a:pt x="152539" y="51841"/>
                  </a:lnTo>
                  <a:lnTo>
                    <a:pt x="145008" y="64325"/>
                  </a:lnTo>
                  <a:lnTo>
                    <a:pt x="140347" y="76847"/>
                  </a:lnTo>
                  <a:lnTo>
                    <a:pt x="138569" y="89382"/>
                  </a:lnTo>
                  <a:lnTo>
                    <a:pt x="139674" y="101892"/>
                  </a:lnTo>
                  <a:lnTo>
                    <a:pt x="172961" y="123532"/>
                  </a:lnTo>
                  <a:lnTo>
                    <a:pt x="212661" y="136055"/>
                  </a:lnTo>
                  <a:lnTo>
                    <a:pt x="175856" y="149948"/>
                  </a:lnTo>
                  <a:lnTo>
                    <a:pt x="215379" y="181940"/>
                  </a:lnTo>
                  <a:lnTo>
                    <a:pt x="275551" y="210858"/>
                  </a:lnTo>
                  <a:lnTo>
                    <a:pt x="279996" y="197878"/>
                  </a:lnTo>
                  <a:lnTo>
                    <a:pt x="281965" y="184899"/>
                  </a:lnTo>
                  <a:close/>
                </a:path>
                <a:path w="405764" h="412115">
                  <a:moveTo>
                    <a:pt x="300901" y="24155"/>
                  </a:moveTo>
                  <a:lnTo>
                    <a:pt x="281051" y="14808"/>
                  </a:lnTo>
                  <a:lnTo>
                    <a:pt x="260197" y="7581"/>
                  </a:lnTo>
                  <a:lnTo>
                    <a:pt x="238531" y="2603"/>
                  </a:lnTo>
                  <a:lnTo>
                    <a:pt x="216204" y="0"/>
                  </a:lnTo>
                  <a:lnTo>
                    <a:pt x="208089" y="4686"/>
                  </a:lnTo>
                  <a:lnTo>
                    <a:pt x="228066" y="9601"/>
                  </a:lnTo>
                  <a:lnTo>
                    <a:pt x="246761" y="15760"/>
                  </a:lnTo>
                  <a:lnTo>
                    <a:pt x="264185" y="23101"/>
                  </a:lnTo>
                  <a:lnTo>
                    <a:pt x="280339" y="31534"/>
                  </a:lnTo>
                  <a:lnTo>
                    <a:pt x="283298" y="27863"/>
                  </a:lnTo>
                  <a:lnTo>
                    <a:pt x="287070" y="25260"/>
                  </a:lnTo>
                  <a:lnTo>
                    <a:pt x="291541" y="24155"/>
                  </a:lnTo>
                  <a:lnTo>
                    <a:pt x="293077" y="23774"/>
                  </a:lnTo>
                  <a:lnTo>
                    <a:pt x="294652" y="23583"/>
                  </a:lnTo>
                  <a:lnTo>
                    <a:pt x="297815" y="23583"/>
                  </a:lnTo>
                  <a:lnTo>
                    <a:pt x="300901" y="24155"/>
                  </a:lnTo>
                  <a:close/>
                </a:path>
                <a:path w="405764" h="412115">
                  <a:moveTo>
                    <a:pt x="332003" y="51701"/>
                  </a:moveTo>
                  <a:lnTo>
                    <a:pt x="331978" y="44704"/>
                  </a:lnTo>
                  <a:lnTo>
                    <a:pt x="326047" y="39966"/>
                  </a:lnTo>
                  <a:lnTo>
                    <a:pt x="319849" y="35560"/>
                  </a:lnTo>
                  <a:lnTo>
                    <a:pt x="313410" y="31496"/>
                  </a:lnTo>
                  <a:lnTo>
                    <a:pt x="317766" y="36588"/>
                  </a:lnTo>
                  <a:lnTo>
                    <a:pt x="321551" y="42710"/>
                  </a:lnTo>
                  <a:lnTo>
                    <a:pt x="328498" y="70307"/>
                  </a:lnTo>
                  <a:lnTo>
                    <a:pt x="328841" y="70688"/>
                  </a:lnTo>
                  <a:lnTo>
                    <a:pt x="330428" y="64681"/>
                  </a:lnTo>
                  <a:lnTo>
                    <a:pt x="331482" y="58356"/>
                  </a:lnTo>
                  <a:lnTo>
                    <a:pt x="332003" y="51701"/>
                  </a:lnTo>
                  <a:close/>
                </a:path>
                <a:path w="405764" h="412115">
                  <a:moveTo>
                    <a:pt x="338289" y="360705"/>
                  </a:moveTo>
                  <a:lnTo>
                    <a:pt x="337375" y="345719"/>
                  </a:lnTo>
                  <a:lnTo>
                    <a:pt x="335889" y="330860"/>
                  </a:lnTo>
                  <a:lnTo>
                    <a:pt x="309549" y="359524"/>
                  </a:lnTo>
                  <a:lnTo>
                    <a:pt x="277139" y="383286"/>
                  </a:lnTo>
                  <a:lnTo>
                    <a:pt x="238760" y="401015"/>
                  </a:lnTo>
                  <a:lnTo>
                    <a:pt x="194525" y="411645"/>
                  </a:lnTo>
                  <a:lnTo>
                    <a:pt x="235407" y="406361"/>
                  </a:lnTo>
                  <a:lnTo>
                    <a:pt x="273431" y="396443"/>
                  </a:lnTo>
                  <a:lnTo>
                    <a:pt x="307936" y="381381"/>
                  </a:lnTo>
                  <a:lnTo>
                    <a:pt x="338289" y="360705"/>
                  </a:lnTo>
                  <a:close/>
                </a:path>
                <a:path w="405764" h="412115">
                  <a:moveTo>
                    <a:pt x="405218" y="204152"/>
                  </a:moveTo>
                  <a:lnTo>
                    <a:pt x="403682" y="169608"/>
                  </a:lnTo>
                  <a:lnTo>
                    <a:pt x="396354" y="137160"/>
                  </a:lnTo>
                  <a:lnTo>
                    <a:pt x="383794" y="107213"/>
                  </a:lnTo>
                  <a:lnTo>
                    <a:pt x="366572" y="80124"/>
                  </a:lnTo>
                  <a:lnTo>
                    <a:pt x="365620" y="89115"/>
                  </a:lnTo>
                  <a:lnTo>
                    <a:pt x="364109" y="98196"/>
                  </a:lnTo>
                  <a:lnTo>
                    <a:pt x="362013" y="107378"/>
                  </a:lnTo>
                  <a:lnTo>
                    <a:pt x="359346" y="116649"/>
                  </a:lnTo>
                  <a:lnTo>
                    <a:pt x="372262" y="152742"/>
                  </a:lnTo>
                  <a:lnTo>
                    <a:pt x="378091" y="190449"/>
                  </a:lnTo>
                  <a:lnTo>
                    <a:pt x="376961" y="228625"/>
                  </a:lnTo>
                  <a:lnTo>
                    <a:pt x="368998" y="266128"/>
                  </a:lnTo>
                  <a:lnTo>
                    <a:pt x="370954" y="280339"/>
                  </a:lnTo>
                  <a:lnTo>
                    <a:pt x="372148" y="294271"/>
                  </a:lnTo>
                  <a:lnTo>
                    <a:pt x="372643" y="307949"/>
                  </a:lnTo>
                  <a:lnTo>
                    <a:pt x="372491" y="321411"/>
                  </a:lnTo>
                  <a:lnTo>
                    <a:pt x="385279" y="297319"/>
                  </a:lnTo>
                  <a:lnTo>
                    <a:pt x="395147" y="269862"/>
                  </a:lnTo>
                  <a:lnTo>
                    <a:pt x="401866" y="238861"/>
                  </a:lnTo>
                  <a:lnTo>
                    <a:pt x="405218" y="204152"/>
                  </a:lnTo>
                  <a:close/>
                </a:path>
              </a:pathLst>
            </a:custGeom>
            <a:solidFill>
              <a:srgbClr val="FBE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449" y="449483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14" y="0"/>
                  </a:moveTo>
                  <a:lnTo>
                    <a:pt x="1104" y="6350"/>
                  </a:lnTo>
                  <a:lnTo>
                    <a:pt x="2425" y="12471"/>
                  </a:lnTo>
                  <a:lnTo>
                    <a:pt x="3911" y="18478"/>
                  </a:lnTo>
                  <a:lnTo>
                    <a:pt x="2578" y="12331"/>
                  </a:lnTo>
                  <a:lnTo>
                    <a:pt x="1295" y="618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9019" y="135013"/>
              <a:ext cx="294640" cy="469265"/>
            </a:xfrm>
            <a:custGeom>
              <a:avLst/>
              <a:gdLst/>
              <a:ahLst/>
              <a:cxnLst/>
              <a:rect l="l" t="t" r="r" b="b"/>
              <a:pathLst>
                <a:path w="294639" h="469265">
                  <a:moveTo>
                    <a:pt x="67005" y="50723"/>
                  </a:moveTo>
                  <a:lnTo>
                    <a:pt x="66001" y="42545"/>
                  </a:lnTo>
                  <a:lnTo>
                    <a:pt x="63195" y="36474"/>
                  </a:lnTo>
                  <a:lnTo>
                    <a:pt x="58826" y="33388"/>
                  </a:lnTo>
                  <a:lnTo>
                    <a:pt x="53644" y="33997"/>
                  </a:lnTo>
                  <a:lnTo>
                    <a:pt x="48653" y="38049"/>
                  </a:lnTo>
                  <a:lnTo>
                    <a:pt x="44399" y="44869"/>
                  </a:lnTo>
                  <a:lnTo>
                    <a:pt x="41440" y="53822"/>
                  </a:lnTo>
                  <a:lnTo>
                    <a:pt x="40411" y="63258"/>
                  </a:lnTo>
                  <a:lnTo>
                    <a:pt x="41414" y="71437"/>
                  </a:lnTo>
                  <a:lnTo>
                    <a:pt x="44208" y="77508"/>
                  </a:lnTo>
                  <a:lnTo>
                    <a:pt x="48577" y="80606"/>
                  </a:lnTo>
                  <a:lnTo>
                    <a:pt x="53759" y="79984"/>
                  </a:lnTo>
                  <a:lnTo>
                    <a:pt x="58750" y="75933"/>
                  </a:lnTo>
                  <a:lnTo>
                    <a:pt x="63017" y="69100"/>
                  </a:lnTo>
                  <a:lnTo>
                    <a:pt x="65963" y="60172"/>
                  </a:lnTo>
                  <a:lnTo>
                    <a:pt x="67005" y="50723"/>
                  </a:lnTo>
                  <a:close/>
                </a:path>
                <a:path w="294639" h="469265">
                  <a:moveTo>
                    <a:pt x="250202" y="131025"/>
                  </a:moveTo>
                  <a:lnTo>
                    <a:pt x="232740" y="94157"/>
                  </a:lnTo>
                  <a:lnTo>
                    <a:pt x="225920" y="93370"/>
                  </a:lnTo>
                  <a:lnTo>
                    <a:pt x="220154" y="97269"/>
                  </a:lnTo>
                  <a:lnTo>
                    <a:pt x="216471" y="104927"/>
                  </a:lnTo>
                  <a:lnTo>
                    <a:pt x="215150" y="115239"/>
                  </a:lnTo>
                  <a:lnTo>
                    <a:pt x="216509" y="127127"/>
                  </a:lnTo>
                  <a:lnTo>
                    <a:pt x="220408" y="138391"/>
                  </a:lnTo>
                  <a:lnTo>
                    <a:pt x="226021" y="147002"/>
                  </a:lnTo>
                  <a:lnTo>
                    <a:pt x="232600" y="152107"/>
                  </a:lnTo>
                  <a:lnTo>
                    <a:pt x="239433" y="152882"/>
                  </a:lnTo>
                  <a:lnTo>
                    <a:pt x="245198" y="148983"/>
                  </a:lnTo>
                  <a:lnTo>
                    <a:pt x="248881" y="141338"/>
                  </a:lnTo>
                  <a:lnTo>
                    <a:pt x="250202" y="131025"/>
                  </a:lnTo>
                  <a:close/>
                </a:path>
                <a:path w="294639" h="469265">
                  <a:moveTo>
                    <a:pt x="294055" y="380923"/>
                  </a:moveTo>
                  <a:lnTo>
                    <a:pt x="291706" y="333717"/>
                  </a:lnTo>
                  <a:lnTo>
                    <a:pt x="282562" y="295160"/>
                  </a:lnTo>
                  <a:lnTo>
                    <a:pt x="279717" y="283159"/>
                  </a:lnTo>
                  <a:lnTo>
                    <a:pt x="279654" y="282917"/>
                  </a:lnTo>
                  <a:lnTo>
                    <a:pt x="255117" y="227482"/>
                  </a:lnTo>
                  <a:lnTo>
                    <a:pt x="280695" y="175412"/>
                  </a:lnTo>
                  <a:lnTo>
                    <a:pt x="280835" y="175133"/>
                  </a:lnTo>
                  <a:lnTo>
                    <a:pt x="288785" y="128981"/>
                  </a:lnTo>
                  <a:lnTo>
                    <a:pt x="281762" y="88023"/>
                  </a:lnTo>
                  <a:lnTo>
                    <a:pt x="262597" y="51308"/>
                  </a:lnTo>
                  <a:lnTo>
                    <a:pt x="272681" y="89039"/>
                  </a:lnTo>
                  <a:lnTo>
                    <a:pt x="272986" y="122910"/>
                  </a:lnTo>
                  <a:lnTo>
                    <a:pt x="261239" y="151993"/>
                  </a:lnTo>
                  <a:lnTo>
                    <a:pt x="235178" y="175412"/>
                  </a:lnTo>
                  <a:lnTo>
                    <a:pt x="223621" y="164566"/>
                  </a:lnTo>
                  <a:lnTo>
                    <a:pt x="223621" y="250583"/>
                  </a:lnTo>
                  <a:lnTo>
                    <a:pt x="212432" y="283159"/>
                  </a:lnTo>
                  <a:lnTo>
                    <a:pt x="169748" y="264579"/>
                  </a:lnTo>
                  <a:lnTo>
                    <a:pt x="134264" y="245364"/>
                  </a:lnTo>
                  <a:lnTo>
                    <a:pt x="105867" y="225653"/>
                  </a:lnTo>
                  <a:lnTo>
                    <a:pt x="88773" y="209664"/>
                  </a:lnTo>
                  <a:lnTo>
                    <a:pt x="87845" y="208800"/>
                  </a:lnTo>
                  <a:lnTo>
                    <a:pt x="84416" y="205587"/>
                  </a:lnTo>
                  <a:lnTo>
                    <a:pt x="91084" y="203758"/>
                  </a:lnTo>
                  <a:lnTo>
                    <a:pt x="97942" y="201650"/>
                  </a:lnTo>
                  <a:lnTo>
                    <a:pt x="105041" y="199250"/>
                  </a:lnTo>
                  <a:lnTo>
                    <a:pt x="112420" y="196557"/>
                  </a:lnTo>
                  <a:lnTo>
                    <a:pt x="100050" y="191871"/>
                  </a:lnTo>
                  <a:lnTo>
                    <a:pt x="87299" y="185102"/>
                  </a:lnTo>
                  <a:lnTo>
                    <a:pt x="74587" y="176606"/>
                  </a:lnTo>
                  <a:lnTo>
                    <a:pt x="62357" y="166725"/>
                  </a:lnTo>
                  <a:lnTo>
                    <a:pt x="60185" y="149364"/>
                  </a:lnTo>
                  <a:lnTo>
                    <a:pt x="62687" y="132130"/>
                  </a:lnTo>
                  <a:lnTo>
                    <a:pt x="69761" y="115100"/>
                  </a:lnTo>
                  <a:lnTo>
                    <a:pt x="81280" y="98475"/>
                  </a:lnTo>
                  <a:lnTo>
                    <a:pt x="134962" y="126199"/>
                  </a:lnTo>
                  <a:lnTo>
                    <a:pt x="176377" y="155689"/>
                  </a:lnTo>
                  <a:lnTo>
                    <a:pt x="205219" y="186486"/>
                  </a:lnTo>
                  <a:lnTo>
                    <a:pt x="221094" y="218249"/>
                  </a:lnTo>
                  <a:lnTo>
                    <a:pt x="223621" y="250583"/>
                  </a:lnTo>
                  <a:lnTo>
                    <a:pt x="223621" y="164566"/>
                  </a:lnTo>
                  <a:lnTo>
                    <a:pt x="207200" y="149136"/>
                  </a:lnTo>
                  <a:lnTo>
                    <a:pt x="173799" y="126720"/>
                  </a:lnTo>
                  <a:lnTo>
                    <a:pt x="134061" y="107759"/>
                  </a:lnTo>
                  <a:lnTo>
                    <a:pt x="106337" y="98386"/>
                  </a:lnTo>
                  <a:lnTo>
                    <a:pt x="87083" y="91871"/>
                  </a:lnTo>
                  <a:lnTo>
                    <a:pt x="134543" y="55270"/>
                  </a:lnTo>
                  <a:lnTo>
                    <a:pt x="204330" y="22034"/>
                  </a:lnTo>
                  <a:lnTo>
                    <a:pt x="159181" y="33667"/>
                  </a:lnTo>
                  <a:lnTo>
                    <a:pt x="121335" y="47917"/>
                  </a:lnTo>
                  <a:lnTo>
                    <a:pt x="89877" y="65151"/>
                  </a:lnTo>
                  <a:lnTo>
                    <a:pt x="63906" y="85788"/>
                  </a:lnTo>
                  <a:lnTo>
                    <a:pt x="49288" y="82346"/>
                  </a:lnTo>
                  <a:lnTo>
                    <a:pt x="41770" y="80695"/>
                  </a:lnTo>
                  <a:lnTo>
                    <a:pt x="34074" y="79082"/>
                  </a:lnTo>
                  <a:lnTo>
                    <a:pt x="40817" y="81610"/>
                  </a:lnTo>
                  <a:lnTo>
                    <a:pt x="47434" y="84162"/>
                  </a:lnTo>
                  <a:lnTo>
                    <a:pt x="53936" y="86741"/>
                  </a:lnTo>
                  <a:lnTo>
                    <a:pt x="60337" y="89344"/>
                  </a:lnTo>
                  <a:lnTo>
                    <a:pt x="57404" y="92303"/>
                  </a:lnTo>
                  <a:lnTo>
                    <a:pt x="54546" y="95326"/>
                  </a:lnTo>
                  <a:lnTo>
                    <a:pt x="51816" y="98475"/>
                  </a:lnTo>
                  <a:lnTo>
                    <a:pt x="32042" y="79895"/>
                  </a:lnTo>
                  <a:lnTo>
                    <a:pt x="23126" y="56807"/>
                  </a:lnTo>
                  <a:lnTo>
                    <a:pt x="23355" y="29946"/>
                  </a:lnTo>
                  <a:lnTo>
                    <a:pt x="31026" y="0"/>
                  </a:lnTo>
                  <a:lnTo>
                    <a:pt x="16484" y="29133"/>
                  </a:lnTo>
                  <a:lnTo>
                    <a:pt x="11163" y="61633"/>
                  </a:lnTo>
                  <a:lnTo>
                    <a:pt x="17183" y="98247"/>
                  </a:lnTo>
                  <a:lnTo>
                    <a:pt x="36690" y="139788"/>
                  </a:lnTo>
                  <a:lnTo>
                    <a:pt x="14986" y="194170"/>
                  </a:lnTo>
                  <a:lnTo>
                    <a:pt x="7264" y="243128"/>
                  </a:lnTo>
                  <a:lnTo>
                    <a:pt x="9359" y="288290"/>
                  </a:lnTo>
                  <a:lnTo>
                    <a:pt x="17157" y="331241"/>
                  </a:lnTo>
                  <a:lnTo>
                    <a:pt x="17259" y="297878"/>
                  </a:lnTo>
                  <a:lnTo>
                    <a:pt x="19545" y="265849"/>
                  </a:lnTo>
                  <a:lnTo>
                    <a:pt x="25222" y="235902"/>
                  </a:lnTo>
                  <a:lnTo>
                    <a:pt x="35521" y="208800"/>
                  </a:lnTo>
                  <a:lnTo>
                    <a:pt x="43878" y="210019"/>
                  </a:lnTo>
                  <a:lnTo>
                    <a:pt x="51904" y="210210"/>
                  </a:lnTo>
                  <a:lnTo>
                    <a:pt x="59944" y="209664"/>
                  </a:lnTo>
                  <a:lnTo>
                    <a:pt x="102006" y="245567"/>
                  </a:lnTo>
                  <a:lnTo>
                    <a:pt x="140296" y="266547"/>
                  </a:lnTo>
                  <a:lnTo>
                    <a:pt x="176161" y="278053"/>
                  </a:lnTo>
                  <a:lnTo>
                    <a:pt x="211023" y="285559"/>
                  </a:lnTo>
                  <a:lnTo>
                    <a:pt x="189776" y="312877"/>
                  </a:lnTo>
                  <a:lnTo>
                    <a:pt x="158280" y="339864"/>
                  </a:lnTo>
                  <a:lnTo>
                    <a:pt x="116306" y="366306"/>
                  </a:lnTo>
                  <a:lnTo>
                    <a:pt x="63627" y="391972"/>
                  </a:lnTo>
                  <a:lnTo>
                    <a:pt x="0" y="416661"/>
                  </a:lnTo>
                  <a:lnTo>
                    <a:pt x="74866" y="400837"/>
                  </a:lnTo>
                  <a:lnTo>
                    <a:pt x="113284" y="389229"/>
                  </a:lnTo>
                  <a:lnTo>
                    <a:pt x="153682" y="370217"/>
                  </a:lnTo>
                  <a:lnTo>
                    <a:pt x="197027" y="340093"/>
                  </a:lnTo>
                  <a:lnTo>
                    <a:pt x="244322" y="295160"/>
                  </a:lnTo>
                  <a:lnTo>
                    <a:pt x="264718" y="331939"/>
                  </a:lnTo>
                  <a:lnTo>
                    <a:pt x="275945" y="374103"/>
                  </a:lnTo>
                  <a:lnTo>
                    <a:pt x="280492" y="420179"/>
                  </a:lnTo>
                  <a:lnTo>
                    <a:pt x="280885" y="468718"/>
                  </a:lnTo>
                  <a:lnTo>
                    <a:pt x="289521" y="425577"/>
                  </a:lnTo>
                  <a:lnTo>
                    <a:pt x="294055" y="380923"/>
                  </a:lnTo>
                  <a:close/>
                </a:path>
              </a:pathLst>
            </a:custGeom>
            <a:solidFill>
              <a:srgbClr val="2F3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8000" y="67567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25400">
            <a:solidFill>
              <a:srgbClr val="2F3A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94" y="1242009"/>
            <a:ext cx="3235960" cy="1323340"/>
          </a:xfrm>
          <a:prstGeom prst="rect">
            <a:avLst/>
          </a:prstGeom>
          <a:solidFill>
            <a:srgbClr val="2F3A8F"/>
          </a:solidFill>
        </p:spPr>
        <p:txBody>
          <a:bodyPr vert="horz" wrap="square" lIns="0" tIns="196850" rIns="0" bIns="0" rtlCol="0">
            <a:spAutoFit/>
          </a:bodyPr>
          <a:lstStyle/>
          <a:p>
            <a:pPr marL="71755">
              <a:lnSpc>
                <a:spcPts val="1870"/>
              </a:lnSpc>
              <a:spcBef>
                <a:spcPts val="1550"/>
              </a:spcBef>
            </a:pPr>
            <a:r>
              <a:rPr sz="1600" b="1" i="1" spc="-50" dirty="0">
                <a:solidFill>
                  <a:srgbClr val="FFFFFF"/>
                </a:solidFill>
                <a:latin typeface="Book Antiqua"/>
                <a:cs typeface="Book Antiqua"/>
              </a:rPr>
              <a:t>Mikael</a:t>
            </a:r>
            <a:r>
              <a:rPr sz="1600" b="1" i="1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Westberg</a:t>
            </a:r>
            <a:endParaRPr sz="1600">
              <a:latin typeface="Book Antiqua"/>
              <a:cs typeface="Book Antiqua"/>
            </a:endParaRPr>
          </a:p>
          <a:p>
            <a:pPr marL="71755">
              <a:lnSpc>
                <a:spcPts val="127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Föreslagen</a:t>
            </a:r>
            <a:r>
              <a:rPr sz="11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till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Suppleant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för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tid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av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 (nyval)</a:t>
            </a:r>
            <a:endParaRPr sz="1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Garamond"/>
              <a:cs typeface="Garamond"/>
            </a:endParaRPr>
          </a:p>
          <a:p>
            <a:pPr marL="7175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55</a:t>
            </a:r>
            <a:r>
              <a:rPr sz="11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år</a:t>
            </a:r>
            <a:r>
              <a:rPr sz="11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100" dirty="0">
                <a:solidFill>
                  <a:srgbClr val="FFFFFF"/>
                </a:solidFill>
                <a:latin typeface="Garamond"/>
                <a:cs typeface="Garamond"/>
              </a:rPr>
              <a:t>från </a:t>
            </a:r>
            <a:r>
              <a:rPr sz="1100" spc="-10" dirty="0">
                <a:solidFill>
                  <a:srgbClr val="FFFFFF"/>
                </a:solidFill>
                <a:latin typeface="Garamond"/>
                <a:cs typeface="Garamond"/>
              </a:rPr>
              <a:t>Uppsala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3698968"/>
            <a:ext cx="3263265" cy="328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31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Yrkesbakgrund</a:t>
            </a:r>
            <a:endParaRPr sz="1100">
              <a:latin typeface="Book Antiqua"/>
              <a:cs typeface="Book Antiqua"/>
            </a:endParaRPr>
          </a:p>
          <a:p>
            <a:pPr marL="12700" marR="698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på</a:t>
            </a:r>
            <a:r>
              <a:rPr sz="1000" spc="114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Forsmarks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kraftverk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där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17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år,</a:t>
            </a:r>
            <a:r>
              <a:rPr sz="1000" spc="1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job-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bat som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gruppchef,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enhetschef</a:t>
            </a:r>
            <a:r>
              <a:rPr sz="1000" spc="13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avdelningsstab.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med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dokumentation,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IT-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systemförvalting samt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arbetsmetodutveckling.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Verksam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tidigare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tävlingsdansare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BRR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men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jobbar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idag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TL/TK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disco,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performing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art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samt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hiphop.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Har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tidigare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varit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aktiv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VO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under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antal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år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Varför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kandiderar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du?</a:t>
            </a:r>
            <a:endParaRPr sz="1100">
              <a:latin typeface="Book Antiqua"/>
              <a:cs typeface="Book Antiqua"/>
            </a:endParaRPr>
          </a:p>
          <a:p>
            <a:pPr marL="12700" marR="5715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arbeta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ses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ETT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dansförbund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där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de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olika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danserna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ingår.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även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ska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hitta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bra</a:t>
            </a:r>
            <a:r>
              <a:rPr sz="1000" spc="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mix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mellan</a:t>
            </a:r>
            <a:r>
              <a:rPr sz="1000" spc="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elit,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tävlande,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bredd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 livslångt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dansande. Jag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vill även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 vi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tar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våra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traditioner,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förnyar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dom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nutid</a:t>
            </a:r>
            <a:r>
              <a:rPr sz="1000" spc="-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framtid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Garamond"/>
              <a:cs typeface="Garamond"/>
            </a:endParaRPr>
          </a:p>
          <a:p>
            <a:pPr marL="120650">
              <a:lnSpc>
                <a:spcPts val="1310"/>
              </a:lnSpc>
            </a:pP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Vad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vill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35" dirty="0">
                <a:solidFill>
                  <a:srgbClr val="231F20"/>
                </a:solidFill>
                <a:latin typeface="Book Antiqua"/>
                <a:cs typeface="Book Antiqua"/>
              </a:rPr>
              <a:t>och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kan</a:t>
            </a:r>
            <a:r>
              <a:rPr sz="1100" b="1" i="1" spc="-2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Book Antiqua"/>
                <a:cs typeface="Book Antiqua"/>
              </a:rPr>
              <a:t>du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60" dirty="0">
                <a:solidFill>
                  <a:srgbClr val="231F20"/>
                </a:solidFill>
                <a:latin typeface="Book Antiqua"/>
                <a:cs typeface="Book Antiqua"/>
              </a:rPr>
              <a:t>tillföra</a:t>
            </a:r>
            <a:r>
              <a:rPr sz="1100" b="1" i="1" spc="-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denna</a:t>
            </a:r>
            <a:r>
              <a:rPr sz="1100" b="1" i="1" spc="-25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Book Antiqua"/>
                <a:cs typeface="Book Antiqua"/>
              </a:rPr>
              <a:t>styrelse?</a:t>
            </a:r>
            <a:endParaRPr sz="1100">
              <a:latin typeface="Book Antiqua"/>
              <a:cs typeface="Book Antiqua"/>
            </a:endParaRPr>
          </a:p>
          <a:p>
            <a:pPr marL="12700" marR="5080" indent="107950" algn="just">
              <a:lnSpc>
                <a:spcPts val="1200"/>
              </a:lnSpc>
              <a:spcBef>
                <a:spcPts val="30"/>
              </a:spcBef>
            </a:pP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känner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6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föra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min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som</a:t>
            </a:r>
            <a:r>
              <a:rPr sz="1000" spc="7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dansare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och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tävlingsfunktionär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 i FS.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Jag har även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jobbat mycket inom</a:t>
            </a:r>
            <a:r>
              <a:rPr sz="1000" spc="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andra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idrotter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känner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att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erfarenhet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därifrån</a:t>
            </a:r>
            <a:r>
              <a:rPr sz="1000" spc="8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kan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föras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in</a:t>
            </a:r>
            <a:r>
              <a:rPr sz="1000" spc="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000" spc="8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Garamond"/>
                <a:cs typeface="Garamond"/>
              </a:rPr>
              <a:t>DSF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och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ge</a:t>
            </a:r>
            <a:r>
              <a:rPr sz="1000" spc="-1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nya</a:t>
            </a:r>
            <a:r>
              <a:rPr sz="1000" spc="-20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000" dirty="0">
                <a:solidFill>
                  <a:srgbClr val="231F20"/>
                </a:solidFill>
                <a:latin typeface="Garamond"/>
                <a:cs typeface="Garamond"/>
              </a:rPr>
              <a:t>utvecklande</a:t>
            </a:r>
            <a:r>
              <a:rPr sz="1000" spc="-10" dirty="0">
                <a:solidFill>
                  <a:srgbClr val="231F20"/>
                </a:solidFill>
                <a:latin typeface="Garamond"/>
                <a:cs typeface="Garamond"/>
              </a:rPr>
              <a:t> idéer.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200" y="792002"/>
            <a:ext cx="2153642" cy="287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2932</Words>
  <Application>Microsoft Office PowerPoint</Application>
  <PresentationFormat>Anpassad</PresentationFormat>
  <Paragraphs>157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Garamond</vt:lpstr>
      <vt:lpstr>Palatino Linotype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Sandra Svanberg (Danssport)</cp:lastModifiedBy>
  <cp:revision>1</cp:revision>
  <dcterms:created xsi:type="dcterms:W3CDTF">2023-04-22T07:02:51Z</dcterms:created>
  <dcterms:modified xsi:type="dcterms:W3CDTF">2023-04-23T06:07:58Z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InDesign CS5.5 (7.5.3)</vt:lpwstr>
  </property>
  <property fmtid="{D5CDD505-2E9C-101B-9397-08002B2CF9AE}" pid="4" name="LastSaved">
    <vt:filetime>2023-04-22T00:00:00Z</vt:filetime>
  </property>
  <property fmtid="{D5CDD505-2E9C-101B-9397-08002B2CF9AE}" pid="5" name="Producer">
    <vt:lpwstr>Adobe PDF Library 9.9</vt:lpwstr>
  </property>
</Properties>
</file>