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theme/theme3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theme/theme5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6.xml" ContentType="application/vnd.openxmlformats-officedocument.theme+xml"/>
  <Override PartName="/ppt/slideLayouts/slideLayout22.xml" ContentType="application/vnd.openxmlformats-officedocument.presentationml.slideLayout+xml"/>
  <Override PartName="/ppt/theme/theme7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8.xml" ContentType="application/vnd.openxmlformats-officedocument.theme+xml"/>
  <Override PartName="/ppt/slideLayouts/slideLayout29.xml" ContentType="application/vnd.openxmlformats-officedocument.presentationml.slideLayout+xml"/>
  <Override PartName="/ppt/theme/theme9.xml" ContentType="application/vnd.openxmlformats-officedocument.theme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10.xml" ContentType="application/vnd.openxmlformats-officedocument.theme+xml"/>
  <Override PartName="/ppt/slideLayouts/slideLayout36.xml" ContentType="application/vnd.openxmlformats-officedocument.presentationml.slideLayout+xml"/>
  <Override PartName="/ppt/theme/theme11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12.xml" ContentType="application/vnd.openxmlformats-officedocument.theme+xml"/>
  <Override PartName="/ppt/slideLayouts/slideLayout43.xml" ContentType="application/vnd.openxmlformats-officedocument.presentationml.slideLayout+xml"/>
  <Override PartName="/ppt/theme/theme13.xml" ContentType="application/vnd.openxmlformats-officedocument.theme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14.xml" ContentType="application/vnd.openxmlformats-officedocument.theme+xml"/>
  <Override PartName="/ppt/slideLayouts/slideLayout50.xml" ContentType="application/vnd.openxmlformats-officedocument.presentationml.slideLayout+xml"/>
  <Override PartName="/ppt/theme/theme15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16.xml" ContentType="application/vnd.openxmlformats-officedocument.theme+xml"/>
  <Override PartName="/ppt/slideLayouts/slideLayout57.xml" ContentType="application/vnd.openxmlformats-officedocument.presentationml.slideLayout+xml"/>
  <Override PartName="/ppt/theme/theme17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18.xml" ContentType="application/vnd.openxmlformats-officedocument.theme+xml"/>
  <Override PartName="/ppt/slideLayouts/slideLayout64.xml" ContentType="application/vnd.openxmlformats-officedocument.presentationml.slideLayout+xml"/>
  <Override PartName="/ppt/theme/theme19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20.xml" ContentType="application/vnd.openxmlformats-officedocument.theme+xml"/>
  <Override PartName="/ppt/theme/theme2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99" r:id="rId1"/>
    <p:sldMasterId id="2147483708" r:id="rId2"/>
    <p:sldMasterId id="2147483707" r:id="rId3"/>
    <p:sldMasterId id="2147483662" r:id="rId4"/>
    <p:sldMasterId id="2147483709" r:id="rId5"/>
    <p:sldMasterId id="2147483678" r:id="rId6"/>
    <p:sldMasterId id="2147483773" r:id="rId7"/>
    <p:sldMasterId id="2147483692" r:id="rId8"/>
    <p:sldMasterId id="2147483710" r:id="rId9"/>
    <p:sldMasterId id="2147483685" r:id="rId10"/>
    <p:sldMasterId id="2147483715" r:id="rId11"/>
    <p:sldMasterId id="2147483738" r:id="rId12"/>
    <p:sldMasterId id="2147483711" r:id="rId13"/>
    <p:sldMasterId id="2147483745" r:id="rId14"/>
    <p:sldMasterId id="2147483714" r:id="rId15"/>
    <p:sldMasterId id="2147483752" r:id="rId16"/>
    <p:sldMasterId id="2147483713" r:id="rId17"/>
    <p:sldMasterId id="2147483759" r:id="rId18"/>
    <p:sldMasterId id="2147483712" r:id="rId19"/>
    <p:sldMasterId id="2147483766" r:id="rId20"/>
  </p:sldMasterIdLst>
  <p:notesMasterIdLst>
    <p:notesMasterId r:id="rId23"/>
  </p:notesMasterIdLst>
  <p:sldIdLst>
    <p:sldId id="267" r:id="rId21"/>
    <p:sldId id="264" r:id="rId2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95D1"/>
    <a:srgbClr val="0094D4"/>
    <a:srgbClr val="73B7D4"/>
    <a:srgbClr val="C94337"/>
    <a:srgbClr val="68AA5E"/>
    <a:srgbClr val="543C8A"/>
    <a:srgbClr val="15416D"/>
    <a:srgbClr val="707070"/>
    <a:srgbClr val="8A98A2"/>
    <a:srgbClr val="806FA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860"/>
    <p:restoredTop sz="96339"/>
  </p:normalViewPr>
  <p:slideViewPr>
    <p:cSldViewPr snapToGrid="0" snapToObjects="1">
      <p:cViewPr>
        <p:scale>
          <a:sx n="34" d="100"/>
          <a:sy n="34" d="100"/>
        </p:scale>
        <p:origin x="981" y="336"/>
      </p:cViewPr>
      <p:guideLst/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2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140570-5E33-5843-9230-67EE0106BA11}" type="datetimeFigureOut">
              <a:rPr lang="sv-SE" smtClean="0"/>
              <a:t>2023-06-07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506B49-0A33-5B4A-AE0C-EE5718AFCD66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94643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39999" y="889200"/>
            <a:ext cx="9663429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39999" y="2350800"/>
            <a:ext cx="9663429" cy="3389969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4A434D0-4378-C95E-45A0-92580ED34D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A171FE5-425C-4E46-974F-9C1B763857CE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F416B8F-D458-3DAF-B31E-B924778D0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31CA159-5188-152F-857F-88D8D8D9D1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607896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59E852D9-44B0-BA4B-9DD2-30BD4A27545F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0C700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3F1421B-27E7-F925-2C15-DC7384F16F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EF7A2C65-87B3-5B4A-BFD8-AA254771AC89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092CC472-ECAA-DCF0-D372-59197397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5EB94D6-064F-E28A-E3DD-576107E63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B70EDA3A-F42B-4944-A0EE-8193D2664D16}" type="datetime1">
              <a:rPr lang="sv-SE" smtClean="0"/>
              <a:t>2023-06-07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7180A5AA-6723-1E51-59AC-600D24900D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7B97BFF2-A06C-6C40-836F-E69DB101D65F}" type="datetime1">
              <a:rPr lang="sv-SE" smtClean="0"/>
              <a:t>2023-06-07</a:t>
            </a:fld>
            <a:endParaRPr lang="sv-SE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263CD2F5-8FB6-6706-A6B3-A132D0DA8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8AC12593-A18B-10EF-355B-9F58EFF57E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DA451-CE7C-BA36-3050-D31300EBF0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2837253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C8F3F1B-BD32-BA29-20E3-C283ACB975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4642025-F008-BE4A-875A-C84015717DFB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197E6A6-3705-C976-F533-AB3AD60B92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08C3B487-7539-E245-A327-28777D6957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88555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223B66B6-DD05-1945-AAA5-BC8A278585F7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79549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0C700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60A6732-2055-A898-EEA0-B60E55EEE2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C479710B-0572-C84A-8977-D561487B315F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E95D9E66-00BF-DA65-D01D-2797198421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D76A1017-52E3-AA50-A747-06CF53D371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9272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97142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  <a:endParaRPr lang="sv-SE" dirty="0"/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5E0B17-714D-E995-DF23-A84242DBB0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28A87E81-62C9-6241-BEEE-8FDC89200CB2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7D480042-5FD6-636D-042B-A91D0E39A1C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0636B76-96D7-AD4F-2302-E7687BCD46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30137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071AB45F-A3ED-A043-B51E-CF75D7B7AAE4}" type="datetime1">
              <a:rPr lang="sv-SE" smtClean="0"/>
              <a:t>2023-06-07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781295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15AB981A-0630-29C9-4627-20424BC244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E887C25-31D8-7045-91C1-6E4B989A62E5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16A26280-F4C1-9B92-71DF-00C300C6C35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01880119-0714-F64B-4051-99D536FB57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845183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F3A0-4869-4327-6E51-CD1BF2C5B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198813003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124F6D4-406D-7C59-58FB-F52C0033F9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A0B3B8C-9D6A-3D4B-8F80-25F3E844B819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FDCBF309-C648-2A7D-8507-811B592DA88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608347A7-C829-1AB8-A02D-C4D9DBD5123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7261180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8ACE6B17-208A-8041-A090-4FBE2470237D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2628938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AC404EE-6729-DB81-56D6-0002722994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ECA2DE07-8DFD-7042-9A94-E5D187EFFD0A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C558083-79C5-CE5B-3845-AFB13EA369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1D4FBE5A-3366-4F82-C9F8-CAA9500522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618406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712837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957ACFAA-7AA9-7A47-8BD5-D63F1634DC32}" type="datetime1">
              <a:rPr lang="sv-SE" smtClean="0"/>
              <a:t>2023-06-07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60039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173BA708-CC6F-58B0-5F62-F5E0F610C6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1E8EFABE-DCEE-5148-998E-3253A0248E56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63C981FD-284B-FF24-7CE7-93F9EC10E9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3FC6900A-590D-0EA2-2EA5-5726C93D64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3597286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B9170B-0EDB-1E28-13AA-787C400547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143965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439999" y="889200"/>
            <a:ext cx="9663429" cy="1325563"/>
          </a:xfrm>
        </p:spPr>
        <p:txBody>
          <a:bodyPr/>
          <a:lstStyle>
            <a:lvl1pPr>
              <a:defRPr baseline="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1439999" y="2350800"/>
            <a:ext cx="9663429" cy="3389969"/>
          </a:xfrm>
        </p:spPr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B120644-1119-8C25-231F-DDCEACBB77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A24F2B1E-AA90-0E47-9943-8D1142F4A063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BA48975-9E9F-3B76-43A8-344011CA0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1BD2EC4-92C7-2B2F-ACF3-B9741C55FE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0345187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6ABAC3-C351-7A00-2022-1BF7CBFCE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9E63B45-3935-974F-A148-1C41ABD5C065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156A06-4DB6-F8C7-F66B-810E6B028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5996B1-6603-BBF8-DE33-8CEDA6B0A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1788107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2C8C5704-621E-CF45-B8D8-699DA4959B38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14541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0C700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FDC8A4-20AD-B8B8-0E88-0D13DAA42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98AE617A-A324-B848-98CB-502C3FA15FC2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04F752-C143-D3AD-C4DA-2E846161E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DE238-F4CE-904F-2E38-90B7D1ED7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462356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455129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F6FB512F-0BA1-BC4B-9222-5224A4310C39}" type="datetime1">
              <a:rPr lang="sv-SE" smtClean="0"/>
              <a:t>2023-06-07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916411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624E3EE1-D5B4-ACA6-6166-2B1FBF3E8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A355EAD-1D7A-2446-BAC2-E57BE52FB357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38E9EE2A-045A-148C-77CB-1A4BD6082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E0BE22D0-3D86-D8BC-C9DE-9AA908D0E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8283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3AAEAE-9E63-4AB7-DF94-36A9EB0C1C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4381448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6ABAC3-C351-7A00-2022-1BF7CBFCE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9E63B45-3935-974F-A148-1C41ABD5C065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156A06-4DB6-F8C7-F66B-810E6B028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5996B1-6603-BBF8-DE33-8CEDA6B0A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244507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2C8C5704-621E-CF45-B8D8-699DA4959B38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922494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0C700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FDC8A4-20AD-B8B8-0E88-0D13DAA42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98AE617A-A324-B848-98CB-502C3FA15FC2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04F752-C143-D3AD-C4DA-2E846161E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DE238-F4CE-904F-2E38-90B7D1ED7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61232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/>
              <a:t>Klicka på ikonen för att lägga till en bild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790362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631549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F6FB512F-0BA1-BC4B-9222-5224A4310C39}" type="datetime1">
              <a:rPr lang="sv-SE" smtClean="0"/>
              <a:t>2023-06-07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2709664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624E3EE1-D5B4-ACA6-6166-2B1FBF3E8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A355EAD-1D7A-2446-BAC2-E57BE52FB357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38E9EE2A-045A-148C-77CB-1A4BD6082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E0BE22D0-3D86-D8BC-C9DE-9AA908D0E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5255723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6111750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6ABAC3-C351-7A00-2022-1BF7CBFCE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9E63B45-3935-974F-A148-1C41ABD5C065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156A06-4DB6-F8C7-F66B-810E6B028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5996B1-6603-BBF8-DE33-8CEDA6B0A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249180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2C8C5704-621E-CF45-B8D8-699DA4959B38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173434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0C700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FDC8A4-20AD-B8B8-0E88-0D13DAA42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98AE617A-A324-B848-98CB-502C3FA15FC2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04F752-C143-D3AD-C4DA-2E846161E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DE238-F4CE-904F-2E38-90B7D1ED7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58247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807537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F6FB512F-0BA1-BC4B-9222-5224A4310C39}" type="datetime1">
              <a:rPr lang="sv-SE" smtClean="0"/>
              <a:t>2023-06-07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17054643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624E3EE1-D5B4-ACA6-6166-2B1FBF3E8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A355EAD-1D7A-2446-BAC2-E57BE52FB357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38E9EE2A-045A-148C-77CB-1A4BD6082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E0BE22D0-3D86-D8BC-C9DE-9AA908D0E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42519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>
          <a:xfrm>
            <a:off x="1439999" y="889200"/>
            <a:ext cx="9663429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58538A24-413F-7E80-DB96-FC923267FC8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7D3B6E68-73BC-D548-BD5A-8DB6DBE53970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57FB24B4-534A-9A3B-E553-B326AD911C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E188E17-2DAB-7DA2-6530-440C54A8D8D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172262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bg>
      <p:bgPr>
        <a:solidFill>
          <a:srgbClr val="68AA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5E036-32FC-7A52-9CD4-D4528750CD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54339022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6ABAC3-C351-7A00-2022-1BF7CBFCE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9E63B45-3935-974F-A148-1C41ABD5C065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156A06-4DB6-F8C7-F66B-810E6B028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5996B1-6603-BBF8-DE33-8CEDA6B0A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677683829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2C8C5704-621E-CF45-B8D8-699DA4959B38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9605310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0C700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FDC8A4-20AD-B8B8-0E88-0D13DAA42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98AE617A-A324-B848-98CB-502C3FA15FC2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04F752-C143-D3AD-C4DA-2E846161E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DE238-F4CE-904F-2E38-90B7D1ED7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870367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5545660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F6FB512F-0BA1-BC4B-9222-5224A4310C39}" type="datetime1">
              <a:rPr lang="sv-SE" smtClean="0"/>
              <a:t>2023-06-07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028523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624E3EE1-D5B4-ACA6-6166-2B1FBF3E8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A355EAD-1D7A-2446-BAC2-E57BE52FB357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38E9EE2A-045A-148C-77CB-1A4BD6082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E0BE22D0-3D86-D8BC-C9DE-9AA908D0E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2127233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E7895F-FD2F-03CB-FEC2-8078097241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0445289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6ABAC3-C351-7A00-2022-1BF7CBFCE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9E63B45-3935-974F-A148-1C41ABD5C065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156A06-4DB6-F8C7-F66B-810E6B028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5996B1-6603-BBF8-DE33-8CEDA6B0A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4577069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2C8C5704-621E-CF45-B8D8-699DA4959B38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4468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CBAEC02A-86D6-EB55-509A-578735445B3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BB26473-D360-DB42-862A-C6B1DD1096D0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435874EA-703E-CF8A-5A08-1C82EC98AF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DE82CE62-6C34-3773-7F14-3AE578A1A1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944367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0C700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FDC8A4-20AD-B8B8-0E88-0D13DAA42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98AE617A-A324-B848-98CB-502C3FA15FC2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04F752-C143-D3AD-C4DA-2E846161E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DE238-F4CE-904F-2E38-90B7D1ED7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3780694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023860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F6FB512F-0BA1-BC4B-9222-5224A4310C39}" type="datetime1">
              <a:rPr lang="sv-SE" smtClean="0"/>
              <a:t>2023-06-07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236343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624E3EE1-D5B4-ACA6-6166-2B1FBF3E8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A355EAD-1D7A-2446-BAC2-E57BE52FB357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38E9EE2A-045A-148C-77CB-1A4BD6082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E0BE22D0-3D86-D8BC-C9DE-9AA908D0E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698630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B4361-4070-3A51-C1C1-604717FACC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4226027259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386ABAC3-C351-7A00-2022-1BF7CBFCE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9E63B45-3935-974F-A148-1C41ABD5C065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7C156A06-4DB6-F8C7-F66B-810E6B028C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F5996B1-6603-BBF8-DE33-8CEDA6B0AE6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705801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40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dirty="0"/>
              <a:t>Klicka här för att ändra format på underrubrik i bakgrunden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2C8C5704-621E-CF45-B8D8-699DA4959B38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40684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0C700"/>
                </a:solidFill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14288" indent="0">
              <a:lnSpc>
                <a:spcPts val="2400"/>
              </a:lnSpc>
              <a:spcBef>
                <a:spcPts val="0"/>
              </a:spcBef>
              <a:spcAft>
                <a:spcPts val="1200"/>
              </a:spcAft>
              <a:buFont typeface="Arial" charset="0"/>
              <a:buNone/>
              <a:tabLst/>
              <a:defRPr sz="2000" baseline="0">
                <a:solidFill>
                  <a:schemeClr val="bg2"/>
                </a:solidFill>
              </a:defRPr>
            </a:lvl1pPr>
            <a:lvl2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2pPr>
            <a:lvl3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3pPr>
            <a:lvl4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4pPr>
            <a:lvl5pPr marL="14288" indent="0">
              <a:buFont typeface="Arial" charset="0"/>
              <a:buNone/>
              <a:tabLst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BFDC8A4-20AD-B8B8-0E88-0D13DAA425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98AE617A-A324-B848-98CB-502C3FA15FC2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C04F752-C143-D3AD-C4DA-2E846161E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C85DE238-F4CE-904F-2E38-90B7D1ED7E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90685191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6952343" y="889200"/>
            <a:ext cx="4151085" cy="1325563"/>
          </a:xfrm>
        </p:spPr>
        <p:txBody>
          <a:bodyPr/>
          <a:lstStyle>
            <a:lvl1pPr>
              <a:defRPr sz="3000" baseline="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952343" y="2350800"/>
            <a:ext cx="4151085" cy="3389969"/>
          </a:xfrm>
        </p:spPr>
        <p:txBody>
          <a:bodyPr wrap="square"/>
          <a:lstStyle>
            <a:lvl1pPr defTabSz="554400">
              <a:defRPr sz="2200" baseline="0"/>
            </a:lvl1pPr>
            <a:lvl2pPr marL="403225" indent="-388938" defTabSz="554400">
              <a:tabLst/>
              <a:defRPr sz="1800" baseline="0"/>
            </a:lvl2pPr>
            <a:lvl3pPr marL="403225" indent="-388938" defTabSz="554400">
              <a:tabLst/>
              <a:defRPr sz="1600" baseline="0"/>
            </a:lvl3pPr>
            <a:lvl4pPr marL="403225" indent="-388938" defTabSz="554400">
              <a:tabLst/>
              <a:defRPr sz="1400" baseline="0"/>
            </a:lvl4pPr>
            <a:lvl5pPr marL="403225" indent="-388938" defTabSz="554400">
              <a:tabLst/>
              <a:defRPr sz="1200" baseline="0"/>
            </a:lvl5pPr>
          </a:lstStyle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764338" cy="6858000"/>
          </a:xfrm>
          <a:solidFill>
            <a:schemeClr val="accent2"/>
          </a:solidFill>
        </p:spPr>
        <p:txBody>
          <a:bodyPr/>
          <a:lstStyle>
            <a:lvl1pPr marL="0" indent="0">
              <a:buFont typeface="Arial" charset="0"/>
              <a:buNone/>
              <a:defRPr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71754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 noChangeAspect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 noChangeAspect="1"/>
          </p:cNvSpPr>
          <p:nvPr>
            <p:ph sz="half" idx="1"/>
          </p:nvPr>
        </p:nvSpPr>
        <p:spPr>
          <a:xfrm>
            <a:off x="1440000" y="2350800"/>
            <a:ext cx="4734432" cy="3346676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innehåll 3"/>
          <p:cNvSpPr>
            <a:spLocks noGrp="1" noChangeAspect="1"/>
          </p:cNvSpPr>
          <p:nvPr>
            <p:ph sz="half" idx="2"/>
          </p:nvPr>
        </p:nvSpPr>
        <p:spPr>
          <a:xfrm>
            <a:off x="6368995" y="2350800"/>
            <a:ext cx="4734432" cy="3346677"/>
          </a:xfrm>
        </p:spPr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F6FB512F-0BA1-BC4B-9222-5224A4310C39}" type="datetime1">
              <a:rPr lang="sv-SE" smtClean="0"/>
              <a:t>2023-06-07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2104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49F3A0-4869-4327-6E51-CD1BF2C5B1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15920365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624E3EE1-D5B4-ACA6-6166-2B1FBF3E826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5A355EAD-1D7A-2446-BAC2-E57BE52FB357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3" name="Platshållare för sidfot 4">
            <a:extLst>
              <a:ext uri="{FF2B5EF4-FFF2-40B4-BE49-F238E27FC236}">
                <a16:creationId xmlns:a16="http://schemas.microsoft.com/office/drawing/2014/main" id="{38E9EE2A-045A-148C-77CB-1A4BD6082D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4" name="Platshållare för bildnummer 5">
            <a:extLst>
              <a:ext uri="{FF2B5EF4-FFF2-40B4-BE49-F238E27FC236}">
                <a16:creationId xmlns:a16="http://schemas.microsoft.com/office/drawing/2014/main" id="{E0BE22D0-3D86-D8BC-C9DE-9AA908D0E9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381808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_flic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21F39-BDC6-5C1B-37B4-5C0D221D52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3780827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/>
          <a:lstStyle/>
          <a:p>
            <a:fld id="{671E34C5-AB28-C04D-8A8A-F843148F76AB}" type="datetime1">
              <a:rPr lang="sv-SE" smtClean="0"/>
              <a:t>2023-06-07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/>
          <a:lstStyle/>
          <a:p>
            <a:fld id="{F07960CD-3B70-A242-846A-2B56CE4A7627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2.xml"/><Relationship Id="rId7" Type="http://schemas.openxmlformats.org/officeDocument/2006/relationships/theme" Target="../theme/theme10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5" Type="http://schemas.openxmlformats.org/officeDocument/2006/relationships/slideLayout" Target="../slideLayouts/slideLayout34.xml"/><Relationship Id="rId4" Type="http://schemas.openxmlformats.org/officeDocument/2006/relationships/slideLayout" Target="../slideLayouts/slideLayout33.xml"/><Relationship Id="rId9" Type="http://schemas.openxmlformats.org/officeDocument/2006/relationships/image" Target="../media/image3.png"/></Relationships>
</file>

<file path=ppt/slideMasters/_rels/slideMaster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1.xml"/><Relationship Id="rId1" Type="http://schemas.openxmlformats.org/officeDocument/2006/relationships/slideLayout" Target="../slideLayouts/slideLayout36.xml"/><Relationship Id="rId4" Type="http://schemas.openxmlformats.org/officeDocument/2006/relationships/image" Target="../media/image3.png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9.xml"/><Relationship Id="rId7" Type="http://schemas.openxmlformats.org/officeDocument/2006/relationships/theme" Target="../theme/theme12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5" Type="http://schemas.openxmlformats.org/officeDocument/2006/relationships/slideLayout" Target="../slideLayouts/slideLayout41.xml"/><Relationship Id="rId4" Type="http://schemas.openxmlformats.org/officeDocument/2006/relationships/slideLayout" Target="../slideLayouts/slideLayout40.xml"/><Relationship Id="rId9" Type="http://schemas.openxmlformats.org/officeDocument/2006/relationships/image" Target="../media/image3.png"/></Relationships>
</file>

<file path=ppt/slideMasters/_rels/slideMaster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3.xml"/><Relationship Id="rId1" Type="http://schemas.openxmlformats.org/officeDocument/2006/relationships/slideLayout" Target="../slideLayouts/slideLayout43.xml"/><Relationship Id="rId4" Type="http://schemas.openxmlformats.org/officeDocument/2006/relationships/image" Target="../media/image3.png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6.xml"/><Relationship Id="rId7" Type="http://schemas.openxmlformats.org/officeDocument/2006/relationships/theme" Target="../theme/theme14.xml"/><Relationship Id="rId2" Type="http://schemas.openxmlformats.org/officeDocument/2006/relationships/slideLayout" Target="../slideLayouts/slideLayout45.xml"/><Relationship Id="rId1" Type="http://schemas.openxmlformats.org/officeDocument/2006/relationships/slideLayout" Target="../slideLayouts/slideLayout44.xml"/><Relationship Id="rId6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7.xml"/><Relationship Id="rId9" Type="http://schemas.openxmlformats.org/officeDocument/2006/relationships/image" Target="../media/image3.png"/></Relationships>
</file>

<file path=ppt/slideMasters/_rels/slideMaster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5.xml"/><Relationship Id="rId1" Type="http://schemas.openxmlformats.org/officeDocument/2006/relationships/slideLayout" Target="../slideLayouts/slideLayout50.xml"/><Relationship Id="rId4" Type="http://schemas.openxmlformats.org/officeDocument/2006/relationships/image" Target="../media/image3.png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53.xml"/><Relationship Id="rId7" Type="http://schemas.openxmlformats.org/officeDocument/2006/relationships/theme" Target="../theme/theme16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5.xml"/><Relationship Id="rId4" Type="http://schemas.openxmlformats.org/officeDocument/2006/relationships/slideLayout" Target="../slideLayouts/slideLayout54.xml"/><Relationship Id="rId9" Type="http://schemas.openxmlformats.org/officeDocument/2006/relationships/image" Target="../media/image3.png"/></Relationships>
</file>

<file path=ppt/slideMasters/_rels/slideMaster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7.xml"/><Relationship Id="rId1" Type="http://schemas.openxmlformats.org/officeDocument/2006/relationships/slideLayout" Target="../slideLayouts/slideLayout57.xml"/><Relationship Id="rId4" Type="http://schemas.openxmlformats.org/officeDocument/2006/relationships/image" Target="../media/image3.png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60.xml"/><Relationship Id="rId7" Type="http://schemas.openxmlformats.org/officeDocument/2006/relationships/theme" Target="../theme/theme18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5" Type="http://schemas.openxmlformats.org/officeDocument/2006/relationships/slideLayout" Target="../slideLayouts/slideLayout62.xml"/><Relationship Id="rId4" Type="http://schemas.openxmlformats.org/officeDocument/2006/relationships/slideLayout" Target="../slideLayouts/slideLayout61.xml"/><Relationship Id="rId9" Type="http://schemas.openxmlformats.org/officeDocument/2006/relationships/image" Target="../media/image3.png"/></Relationships>
</file>

<file path=ppt/slideMasters/_rels/slideMaster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19.xml"/><Relationship Id="rId1" Type="http://schemas.openxmlformats.org/officeDocument/2006/relationships/slideLayout" Target="../slideLayouts/slideLayout64.xml"/><Relationship Id="rId4" Type="http://schemas.openxmlformats.org/officeDocument/2006/relationships/image" Target="../media/image3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7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67.xml"/><Relationship Id="rId7" Type="http://schemas.openxmlformats.org/officeDocument/2006/relationships/theme" Target="../theme/theme20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6" Type="http://schemas.openxmlformats.org/officeDocument/2006/relationships/slideLayout" Target="../slideLayouts/slideLayout70.xml"/><Relationship Id="rId5" Type="http://schemas.openxmlformats.org/officeDocument/2006/relationships/slideLayout" Target="../slideLayouts/slideLayout69.xml"/><Relationship Id="rId4" Type="http://schemas.openxmlformats.org/officeDocument/2006/relationships/slideLayout" Target="../slideLayouts/slideLayout68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3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1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2.xml"/><Relationship Id="rId9" Type="http://schemas.openxmlformats.org/officeDocument/2006/relationships/image" Target="../media/image3.png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15.xml"/><Relationship Id="rId4" Type="http://schemas.openxmlformats.org/officeDocument/2006/relationships/image" Target="../media/image3.png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18.xml"/><Relationship Id="rId7" Type="http://schemas.openxmlformats.org/officeDocument/2006/relationships/theme" Target="../theme/theme6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3.pn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2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25.xml"/><Relationship Id="rId7" Type="http://schemas.openxmlformats.org/officeDocument/2006/relationships/theme" Target="../theme/theme8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6.xml"/><Relationship Id="rId9" Type="http://schemas.openxmlformats.org/officeDocument/2006/relationships/image" Target="../media/image1.png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9.xml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6">
            <a:extLst>
              <a:ext uri="{FF2B5EF4-FFF2-40B4-BE49-F238E27FC236}">
                <a16:creationId xmlns:a16="http://schemas.microsoft.com/office/drawing/2014/main" id="{B0D7B855-7392-8D8A-282E-9FFE6AD01FAB}"/>
              </a:ext>
            </a:extLst>
          </p:cNvPr>
          <p:cNvSpPr/>
          <p:nvPr userDrawn="1"/>
        </p:nvSpPr>
        <p:spPr>
          <a:xfrm>
            <a:off x="-18004" y="5161337"/>
            <a:ext cx="12223731" cy="1758104"/>
          </a:xfrm>
          <a:custGeom>
            <a:avLst/>
            <a:gdLst>
              <a:gd name="connsiteX0" fmla="*/ 0 w 3364420"/>
              <a:gd name="connsiteY0" fmla="*/ 2900362 h 2900362"/>
              <a:gd name="connsiteX1" fmla="*/ 1682210 w 3364420"/>
              <a:gd name="connsiteY1" fmla="*/ 0 h 2900362"/>
              <a:gd name="connsiteX2" fmla="*/ 3364420 w 3364420"/>
              <a:gd name="connsiteY2" fmla="*/ 2900362 h 2900362"/>
              <a:gd name="connsiteX3" fmla="*/ 0 w 3364420"/>
              <a:gd name="connsiteY3" fmla="*/ 2900362 h 2900362"/>
              <a:gd name="connsiteX0" fmla="*/ 0 w 3364420"/>
              <a:gd name="connsiteY0" fmla="*/ 2900362 h 2900362"/>
              <a:gd name="connsiteX1" fmla="*/ 1682210 w 3364420"/>
              <a:gd name="connsiteY1" fmla="*/ 0 h 2900362"/>
              <a:gd name="connsiteX2" fmla="*/ 1971675 w 3364420"/>
              <a:gd name="connsiteY2" fmla="*/ 1814512 h 2900362"/>
              <a:gd name="connsiteX3" fmla="*/ 3364420 w 3364420"/>
              <a:gd name="connsiteY3" fmla="*/ 2900362 h 2900362"/>
              <a:gd name="connsiteX4" fmla="*/ 0 w 3364420"/>
              <a:gd name="connsiteY4" fmla="*/ 2900362 h 2900362"/>
              <a:gd name="connsiteX0" fmla="*/ 0 w 3364420"/>
              <a:gd name="connsiteY0" fmla="*/ 2900362 h 2900362"/>
              <a:gd name="connsiteX1" fmla="*/ 1682210 w 3364420"/>
              <a:gd name="connsiteY1" fmla="*/ 0 h 2900362"/>
              <a:gd name="connsiteX2" fmla="*/ 1971675 w 3364420"/>
              <a:gd name="connsiteY2" fmla="*/ 1814512 h 2900362"/>
              <a:gd name="connsiteX3" fmla="*/ 3364420 w 3364420"/>
              <a:gd name="connsiteY3" fmla="*/ 2900362 h 2900362"/>
              <a:gd name="connsiteX4" fmla="*/ 0 w 3364420"/>
              <a:gd name="connsiteY4" fmla="*/ 2900362 h 2900362"/>
              <a:gd name="connsiteX0" fmla="*/ 0 w 8036432"/>
              <a:gd name="connsiteY0" fmla="*/ 2900362 h 3014662"/>
              <a:gd name="connsiteX1" fmla="*/ 1682210 w 8036432"/>
              <a:gd name="connsiteY1" fmla="*/ 0 h 3014662"/>
              <a:gd name="connsiteX2" fmla="*/ 1971675 w 8036432"/>
              <a:gd name="connsiteY2" fmla="*/ 1814512 h 3014662"/>
              <a:gd name="connsiteX3" fmla="*/ 8036432 w 8036432"/>
              <a:gd name="connsiteY3" fmla="*/ 3014662 h 3014662"/>
              <a:gd name="connsiteX4" fmla="*/ 0 w 8036432"/>
              <a:gd name="connsiteY4" fmla="*/ 2900362 h 3014662"/>
              <a:gd name="connsiteX0" fmla="*/ 4075653 w 12112085"/>
              <a:gd name="connsiteY0" fmla="*/ 2414587 h 2528887"/>
              <a:gd name="connsiteX1" fmla="*/ 0 w 12112085"/>
              <a:gd name="connsiteY1" fmla="*/ 0 h 2528887"/>
              <a:gd name="connsiteX2" fmla="*/ 6047328 w 12112085"/>
              <a:gd name="connsiteY2" fmla="*/ 1328737 h 2528887"/>
              <a:gd name="connsiteX3" fmla="*/ 12112085 w 12112085"/>
              <a:gd name="connsiteY3" fmla="*/ 2528887 h 2528887"/>
              <a:gd name="connsiteX4" fmla="*/ 4075653 w 12112085"/>
              <a:gd name="connsiteY4" fmla="*/ 2414587 h 2528887"/>
              <a:gd name="connsiteX0" fmla="*/ 1032415 w 12112085"/>
              <a:gd name="connsiteY0" fmla="*/ 7758112 h 7758112"/>
              <a:gd name="connsiteX1" fmla="*/ 0 w 12112085"/>
              <a:gd name="connsiteY1" fmla="*/ 0 h 7758112"/>
              <a:gd name="connsiteX2" fmla="*/ 6047328 w 12112085"/>
              <a:gd name="connsiteY2" fmla="*/ 1328737 h 7758112"/>
              <a:gd name="connsiteX3" fmla="*/ 12112085 w 12112085"/>
              <a:gd name="connsiteY3" fmla="*/ 2528887 h 7758112"/>
              <a:gd name="connsiteX4" fmla="*/ 1032415 w 12112085"/>
              <a:gd name="connsiteY4" fmla="*/ 7758112 h 7758112"/>
              <a:gd name="connsiteX0" fmla="*/ 1089565 w 12169235"/>
              <a:gd name="connsiteY0" fmla="*/ 6749238 h 6749238"/>
              <a:gd name="connsiteX1" fmla="*/ 0 w 12169235"/>
              <a:gd name="connsiteY1" fmla="*/ 1662889 h 6749238"/>
              <a:gd name="connsiteX2" fmla="*/ 6104478 w 12169235"/>
              <a:gd name="connsiteY2" fmla="*/ 319863 h 6749238"/>
              <a:gd name="connsiteX3" fmla="*/ 12169235 w 12169235"/>
              <a:gd name="connsiteY3" fmla="*/ 1520013 h 6749238"/>
              <a:gd name="connsiteX4" fmla="*/ 1089565 w 12169235"/>
              <a:gd name="connsiteY4" fmla="*/ 6749238 h 6749238"/>
              <a:gd name="connsiteX0" fmla="*/ 1089565 w 12319541"/>
              <a:gd name="connsiteY0" fmla="*/ 5229225 h 5229225"/>
              <a:gd name="connsiteX1" fmla="*/ 0 w 12319541"/>
              <a:gd name="connsiteY1" fmla="*/ 142876 h 5229225"/>
              <a:gd name="connsiteX2" fmla="*/ 12319541 w 12319541"/>
              <a:gd name="connsiteY2" fmla="*/ 1743075 h 5229225"/>
              <a:gd name="connsiteX3" fmla="*/ 12169235 w 12319541"/>
              <a:gd name="connsiteY3" fmla="*/ 0 h 5229225"/>
              <a:gd name="connsiteX4" fmla="*/ 1089565 w 12319541"/>
              <a:gd name="connsiteY4" fmla="*/ 5229225 h 5229225"/>
              <a:gd name="connsiteX0" fmla="*/ 1089565 w 12340685"/>
              <a:gd name="connsiteY0" fmla="*/ 5086349 h 5086349"/>
              <a:gd name="connsiteX1" fmla="*/ 0 w 12340685"/>
              <a:gd name="connsiteY1" fmla="*/ 0 h 5086349"/>
              <a:gd name="connsiteX2" fmla="*/ 12319541 w 12340685"/>
              <a:gd name="connsiteY2" fmla="*/ 1600199 h 5086349"/>
              <a:gd name="connsiteX3" fmla="*/ 12340685 w 12340685"/>
              <a:gd name="connsiteY3" fmla="*/ 3157537 h 5086349"/>
              <a:gd name="connsiteX4" fmla="*/ 1089565 w 12340685"/>
              <a:gd name="connsiteY4" fmla="*/ 5086349 h 5086349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600199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600199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600199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457324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457324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457324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1814513 h 1814513"/>
              <a:gd name="connsiteX1" fmla="*/ 5925599 w 12565571"/>
              <a:gd name="connsiteY1" fmla="*/ 357188 h 1814513"/>
              <a:gd name="connsiteX2" fmla="*/ 12544427 w 12565571"/>
              <a:gd name="connsiteY2" fmla="*/ 0 h 1814513"/>
              <a:gd name="connsiteX3" fmla="*/ 12565571 w 12565571"/>
              <a:gd name="connsiteY3" fmla="*/ 1700213 h 1814513"/>
              <a:gd name="connsiteX4" fmla="*/ 0 w 12565571"/>
              <a:gd name="connsiteY4" fmla="*/ 1814513 h 1814513"/>
              <a:gd name="connsiteX0" fmla="*/ 389476 w 6639972"/>
              <a:gd name="connsiteY0" fmla="*/ 4900613 h 4900613"/>
              <a:gd name="connsiteX1" fmla="*/ 0 w 6639972"/>
              <a:gd name="connsiteY1" fmla="*/ 357188 h 4900613"/>
              <a:gd name="connsiteX2" fmla="*/ 6618828 w 6639972"/>
              <a:gd name="connsiteY2" fmla="*/ 0 h 4900613"/>
              <a:gd name="connsiteX3" fmla="*/ 6639972 w 6639972"/>
              <a:gd name="connsiteY3" fmla="*/ 1700213 h 4900613"/>
              <a:gd name="connsiteX4" fmla="*/ 389476 w 6639972"/>
              <a:gd name="connsiteY4" fmla="*/ 4900613 h 4900613"/>
              <a:gd name="connsiteX0" fmla="*/ 6018751 w 12269247"/>
              <a:gd name="connsiteY0" fmla="*/ 4900613 h 4900613"/>
              <a:gd name="connsiteX1" fmla="*/ 0 w 12269247"/>
              <a:gd name="connsiteY1" fmla="*/ 1800225 h 4900613"/>
              <a:gd name="connsiteX2" fmla="*/ 12248103 w 12269247"/>
              <a:gd name="connsiteY2" fmla="*/ 0 h 4900613"/>
              <a:gd name="connsiteX3" fmla="*/ 12269247 w 12269247"/>
              <a:gd name="connsiteY3" fmla="*/ 1700213 h 4900613"/>
              <a:gd name="connsiteX4" fmla="*/ 6018751 w 12269247"/>
              <a:gd name="connsiteY4" fmla="*/ 4900613 h 4900613"/>
              <a:gd name="connsiteX0" fmla="*/ 6018751 w 12269247"/>
              <a:gd name="connsiteY0" fmla="*/ 4900613 h 4900613"/>
              <a:gd name="connsiteX1" fmla="*/ 0 w 12269247"/>
              <a:gd name="connsiteY1" fmla="*/ 1800225 h 4900613"/>
              <a:gd name="connsiteX2" fmla="*/ 12248103 w 12269247"/>
              <a:gd name="connsiteY2" fmla="*/ 0 h 4900613"/>
              <a:gd name="connsiteX3" fmla="*/ 12269247 w 12269247"/>
              <a:gd name="connsiteY3" fmla="*/ 1700213 h 4900613"/>
              <a:gd name="connsiteX4" fmla="*/ 6018751 w 12269247"/>
              <a:gd name="connsiteY4" fmla="*/ 4900613 h 4900613"/>
              <a:gd name="connsiteX0" fmla="*/ 6088380 w 12338876"/>
              <a:gd name="connsiteY0" fmla="*/ 4900613 h 4900613"/>
              <a:gd name="connsiteX1" fmla="*/ 69629 w 12338876"/>
              <a:gd name="connsiteY1" fmla="*/ 1800225 h 4900613"/>
              <a:gd name="connsiteX2" fmla="*/ 4388171 w 12338876"/>
              <a:gd name="connsiteY2" fmla="*/ 2479676 h 4900613"/>
              <a:gd name="connsiteX3" fmla="*/ 12317732 w 12338876"/>
              <a:gd name="connsiteY3" fmla="*/ 0 h 4900613"/>
              <a:gd name="connsiteX4" fmla="*/ 12338876 w 12338876"/>
              <a:gd name="connsiteY4" fmla="*/ 1700213 h 4900613"/>
              <a:gd name="connsiteX5" fmla="*/ 6088380 w 12338876"/>
              <a:gd name="connsiteY5" fmla="*/ 4900613 h 4900613"/>
              <a:gd name="connsiteX0" fmla="*/ 6088380 w 12338876"/>
              <a:gd name="connsiteY0" fmla="*/ 4900613 h 4900613"/>
              <a:gd name="connsiteX1" fmla="*/ 69629 w 12338876"/>
              <a:gd name="connsiteY1" fmla="*/ 1800225 h 4900613"/>
              <a:gd name="connsiteX2" fmla="*/ 4388171 w 12338876"/>
              <a:gd name="connsiteY2" fmla="*/ 2479676 h 4900613"/>
              <a:gd name="connsiteX3" fmla="*/ 12317732 w 12338876"/>
              <a:gd name="connsiteY3" fmla="*/ 0 h 4900613"/>
              <a:gd name="connsiteX4" fmla="*/ 12338876 w 12338876"/>
              <a:gd name="connsiteY4" fmla="*/ 1700213 h 4900613"/>
              <a:gd name="connsiteX5" fmla="*/ 6088380 w 12338876"/>
              <a:gd name="connsiteY5" fmla="*/ 4900613 h 4900613"/>
              <a:gd name="connsiteX0" fmla="*/ 6088380 w 12338876"/>
              <a:gd name="connsiteY0" fmla="*/ 4900613 h 4900613"/>
              <a:gd name="connsiteX1" fmla="*/ 69629 w 12338876"/>
              <a:gd name="connsiteY1" fmla="*/ 1800225 h 4900613"/>
              <a:gd name="connsiteX2" fmla="*/ 4388171 w 12338876"/>
              <a:gd name="connsiteY2" fmla="*/ 2479676 h 4900613"/>
              <a:gd name="connsiteX3" fmla="*/ 12317732 w 12338876"/>
              <a:gd name="connsiteY3" fmla="*/ 0 h 4900613"/>
              <a:gd name="connsiteX4" fmla="*/ 12338876 w 12338876"/>
              <a:gd name="connsiteY4" fmla="*/ 1700213 h 4900613"/>
              <a:gd name="connsiteX5" fmla="*/ 6088380 w 12338876"/>
              <a:gd name="connsiteY5" fmla="*/ 4900613 h 4900613"/>
              <a:gd name="connsiteX0" fmla="*/ 6094196 w 12344692"/>
              <a:gd name="connsiteY0" fmla="*/ 4900613 h 4900613"/>
              <a:gd name="connsiteX1" fmla="*/ 75445 w 12344692"/>
              <a:gd name="connsiteY1" fmla="*/ 1800225 h 4900613"/>
              <a:gd name="connsiteX2" fmla="*/ 4136812 w 12344692"/>
              <a:gd name="connsiteY2" fmla="*/ 1836738 h 4900613"/>
              <a:gd name="connsiteX3" fmla="*/ 12323548 w 12344692"/>
              <a:gd name="connsiteY3" fmla="*/ 0 h 4900613"/>
              <a:gd name="connsiteX4" fmla="*/ 12344692 w 12344692"/>
              <a:gd name="connsiteY4" fmla="*/ 1700213 h 4900613"/>
              <a:gd name="connsiteX5" fmla="*/ 6094196 w 12344692"/>
              <a:gd name="connsiteY5" fmla="*/ 4900613 h 4900613"/>
              <a:gd name="connsiteX0" fmla="*/ 6094196 w 12323548"/>
              <a:gd name="connsiteY0" fmla="*/ 4900613 h 4900613"/>
              <a:gd name="connsiteX1" fmla="*/ 75445 w 12323548"/>
              <a:gd name="connsiteY1" fmla="*/ 1800225 h 4900613"/>
              <a:gd name="connsiteX2" fmla="*/ 4136812 w 12323548"/>
              <a:gd name="connsiteY2" fmla="*/ 1836738 h 4900613"/>
              <a:gd name="connsiteX3" fmla="*/ 12323548 w 12323548"/>
              <a:gd name="connsiteY3" fmla="*/ 0 h 4900613"/>
              <a:gd name="connsiteX4" fmla="*/ 11144542 w 12323548"/>
              <a:gd name="connsiteY4" fmla="*/ 1443038 h 4900613"/>
              <a:gd name="connsiteX5" fmla="*/ 6094196 w 12323548"/>
              <a:gd name="connsiteY5" fmla="*/ 4900613 h 4900613"/>
              <a:gd name="connsiteX0" fmla="*/ 6094196 w 12323548"/>
              <a:gd name="connsiteY0" fmla="*/ 4900613 h 4900613"/>
              <a:gd name="connsiteX1" fmla="*/ 75445 w 12323548"/>
              <a:gd name="connsiteY1" fmla="*/ 1800225 h 4900613"/>
              <a:gd name="connsiteX2" fmla="*/ 4136812 w 12323548"/>
              <a:gd name="connsiteY2" fmla="*/ 1836738 h 4900613"/>
              <a:gd name="connsiteX3" fmla="*/ 12323548 w 12323548"/>
              <a:gd name="connsiteY3" fmla="*/ 0 h 4900613"/>
              <a:gd name="connsiteX4" fmla="*/ 12301829 w 12323548"/>
              <a:gd name="connsiteY4" fmla="*/ 1857375 h 4900613"/>
              <a:gd name="connsiteX5" fmla="*/ 6094196 w 12323548"/>
              <a:gd name="connsiteY5" fmla="*/ 4900613 h 4900613"/>
              <a:gd name="connsiteX0" fmla="*/ 12301829 w 12323548"/>
              <a:gd name="connsiteY0" fmla="*/ 1857375 h 1966145"/>
              <a:gd name="connsiteX1" fmla="*/ 75445 w 12323548"/>
              <a:gd name="connsiteY1" fmla="*/ 1800225 h 1966145"/>
              <a:gd name="connsiteX2" fmla="*/ 4136812 w 12323548"/>
              <a:gd name="connsiteY2" fmla="*/ 1836738 h 1966145"/>
              <a:gd name="connsiteX3" fmla="*/ 12323548 w 12323548"/>
              <a:gd name="connsiteY3" fmla="*/ 0 h 1966145"/>
              <a:gd name="connsiteX4" fmla="*/ 12301829 w 12323548"/>
              <a:gd name="connsiteY4" fmla="*/ 1857375 h 1966145"/>
              <a:gd name="connsiteX0" fmla="*/ 12567178 w 12588897"/>
              <a:gd name="connsiteY0" fmla="*/ 1857375 h 2457450"/>
              <a:gd name="connsiteX1" fmla="*/ 69331 w 12588897"/>
              <a:gd name="connsiteY1" fmla="*/ 2457450 h 2457450"/>
              <a:gd name="connsiteX2" fmla="*/ 4402161 w 12588897"/>
              <a:gd name="connsiteY2" fmla="*/ 1836738 h 2457450"/>
              <a:gd name="connsiteX3" fmla="*/ 12588897 w 12588897"/>
              <a:gd name="connsiteY3" fmla="*/ 0 h 2457450"/>
              <a:gd name="connsiteX4" fmla="*/ 12567178 w 12588897"/>
              <a:gd name="connsiteY4" fmla="*/ 1857375 h 2457450"/>
              <a:gd name="connsiteX0" fmla="*/ 12497847 w 12519566"/>
              <a:gd name="connsiteY0" fmla="*/ 1857375 h 2457450"/>
              <a:gd name="connsiteX1" fmla="*/ 0 w 12519566"/>
              <a:gd name="connsiteY1" fmla="*/ 2457450 h 2457450"/>
              <a:gd name="connsiteX2" fmla="*/ 4332830 w 12519566"/>
              <a:gd name="connsiteY2" fmla="*/ 1836738 h 2457450"/>
              <a:gd name="connsiteX3" fmla="*/ 12519566 w 12519566"/>
              <a:gd name="connsiteY3" fmla="*/ 0 h 2457450"/>
              <a:gd name="connsiteX4" fmla="*/ 12497847 w 12519566"/>
              <a:gd name="connsiteY4" fmla="*/ 1857375 h 2457450"/>
              <a:gd name="connsiteX0" fmla="*/ 12297822 w 12319541"/>
              <a:gd name="connsiteY0" fmla="*/ 1857375 h 2000250"/>
              <a:gd name="connsiteX1" fmla="*/ 0 w 12319541"/>
              <a:gd name="connsiteY1" fmla="*/ 2000250 h 2000250"/>
              <a:gd name="connsiteX2" fmla="*/ 4132805 w 12319541"/>
              <a:gd name="connsiteY2" fmla="*/ 1836738 h 2000250"/>
              <a:gd name="connsiteX3" fmla="*/ 12319541 w 12319541"/>
              <a:gd name="connsiteY3" fmla="*/ 0 h 2000250"/>
              <a:gd name="connsiteX4" fmla="*/ 12297822 w 12319541"/>
              <a:gd name="connsiteY4" fmla="*/ 1857375 h 2000250"/>
              <a:gd name="connsiteX0" fmla="*/ 12297822 w 12319541"/>
              <a:gd name="connsiteY0" fmla="*/ 1857375 h 2000250"/>
              <a:gd name="connsiteX1" fmla="*/ 0 w 12319541"/>
              <a:gd name="connsiteY1" fmla="*/ 2000250 h 2000250"/>
              <a:gd name="connsiteX2" fmla="*/ 12319541 w 12319541"/>
              <a:gd name="connsiteY2" fmla="*/ 0 h 2000250"/>
              <a:gd name="connsiteX3" fmla="*/ 12297822 w 12319541"/>
              <a:gd name="connsiteY3" fmla="*/ 1857375 h 2000250"/>
              <a:gd name="connsiteX0" fmla="*/ 12297822 w 12319541"/>
              <a:gd name="connsiteY0" fmla="*/ 1857375 h 2000250"/>
              <a:gd name="connsiteX1" fmla="*/ 0 w 12319541"/>
              <a:gd name="connsiteY1" fmla="*/ 2000250 h 2000250"/>
              <a:gd name="connsiteX2" fmla="*/ 12319541 w 12319541"/>
              <a:gd name="connsiteY2" fmla="*/ 0 h 2000250"/>
              <a:gd name="connsiteX3" fmla="*/ 12297822 w 12319541"/>
              <a:gd name="connsiteY3" fmla="*/ 1857375 h 2000250"/>
              <a:gd name="connsiteX0" fmla="*/ 12297822 w 12319541"/>
              <a:gd name="connsiteY0" fmla="*/ 1857375 h 2000250"/>
              <a:gd name="connsiteX1" fmla="*/ 0 w 12319541"/>
              <a:gd name="connsiteY1" fmla="*/ 2000250 h 2000250"/>
              <a:gd name="connsiteX2" fmla="*/ 12319541 w 12319541"/>
              <a:gd name="connsiteY2" fmla="*/ 0 h 2000250"/>
              <a:gd name="connsiteX3" fmla="*/ 12297822 w 12319541"/>
              <a:gd name="connsiteY3" fmla="*/ 1857375 h 2000250"/>
              <a:gd name="connsiteX0" fmla="*/ 12297822 w 12319541"/>
              <a:gd name="connsiteY0" fmla="*/ 1857375 h 2000250"/>
              <a:gd name="connsiteX1" fmla="*/ 0 w 12319541"/>
              <a:gd name="connsiteY1" fmla="*/ 2000250 h 2000250"/>
              <a:gd name="connsiteX2" fmla="*/ 12319541 w 12319541"/>
              <a:gd name="connsiteY2" fmla="*/ 0 h 2000250"/>
              <a:gd name="connsiteX3" fmla="*/ 12297822 w 12319541"/>
              <a:gd name="connsiteY3" fmla="*/ 1857375 h 2000250"/>
              <a:gd name="connsiteX0" fmla="*/ 12297822 w 12333829"/>
              <a:gd name="connsiteY0" fmla="*/ 1943100 h 2085975"/>
              <a:gd name="connsiteX1" fmla="*/ 0 w 12333829"/>
              <a:gd name="connsiteY1" fmla="*/ 2085975 h 2085975"/>
              <a:gd name="connsiteX2" fmla="*/ 12333829 w 12333829"/>
              <a:gd name="connsiteY2" fmla="*/ 0 h 2085975"/>
              <a:gd name="connsiteX3" fmla="*/ 12297822 w 12333829"/>
              <a:gd name="connsiteY3" fmla="*/ 1943100 h 2085975"/>
              <a:gd name="connsiteX0" fmla="*/ 12297822 w 12333829"/>
              <a:gd name="connsiteY0" fmla="*/ 1943100 h 2085975"/>
              <a:gd name="connsiteX1" fmla="*/ 0 w 12333829"/>
              <a:gd name="connsiteY1" fmla="*/ 2085975 h 2085975"/>
              <a:gd name="connsiteX2" fmla="*/ 12333829 w 12333829"/>
              <a:gd name="connsiteY2" fmla="*/ 0 h 2085975"/>
              <a:gd name="connsiteX3" fmla="*/ 12297822 w 12333829"/>
              <a:gd name="connsiteY3" fmla="*/ 1943100 h 2085975"/>
              <a:gd name="connsiteX0" fmla="*/ 12297822 w 12333829"/>
              <a:gd name="connsiteY0" fmla="*/ 1943100 h 2085975"/>
              <a:gd name="connsiteX1" fmla="*/ 0 w 12333829"/>
              <a:gd name="connsiteY1" fmla="*/ 2085975 h 2085975"/>
              <a:gd name="connsiteX2" fmla="*/ 12333829 w 12333829"/>
              <a:gd name="connsiteY2" fmla="*/ 0 h 2085975"/>
              <a:gd name="connsiteX3" fmla="*/ 12297822 w 12333829"/>
              <a:gd name="connsiteY3" fmla="*/ 1943100 h 2085975"/>
              <a:gd name="connsiteX0" fmla="*/ 12297822 w 12333829"/>
              <a:gd name="connsiteY0" fmla="*/ 1943100 h 2085975"/>
              <a:gd name="connsiteX1" fmla="*/ 0 w 12333829"/>
              <a:gd name="connsiteY1" fmla="*/ 2085975 h 2085975"/>
              <a:gd name="connsiteX2" fmla="*/ 12333829 w 12333829"/>
              <a:gd name="connsiteY2" fmla="*/ 0 h 2085975"/>
              <a:gd name="connsiteX3" fmla="*/ 12297822 w 12333829"/>
              <a:gd name="connsiteY3" fmla="*/ 1943100 h 2085975"/>
              <a:gd name="connsiteX0" fmla="*/ 12297822 w 12333829"/>
              <a:gd name="connsiteY0" fmla="*/ 1943100 h 2085975"/>
              <a:gd name="connsiteX1" fmla="*/ 0 w 12333829"/>
              <a:gd name="connsiteY1" fmla="*/ 2085975 h 2085975"/>
              <a:gd name="connsiteX2" fmla="*/ 12333829 w 12333829"/>
              <a:gd name="connsiteY2" fmla="*/ 0 h 2085975"/>
              <a:gd name="connsiteX3" fmla="*/ 12297822 w 12333829"/>
              <a:gd name="connsiteY3" fmla="*/ 1943100 h 2085975"/>
              <a:gd name="connsiteX0" fmla="*/ 12340684 w 12340684"/>
              <a:gd name="connsiteY0" fmla="*/ 957262 h 2085975"/>
              <a:gd name="connsiteX1" fmla="*/ 0 w 12340684"/>
              <a:gd name="connsiteY1" fmla="*/ 2085975 h 2085975"/>
              <a:gd name="connsiteX2" fmla="*/ 12333829 w 12340684"/>
              <a:gd name="connsiteY2" fmla="*/ 0 h 2085975"/>
              <a:gd name="connsiteX3" fmla="*/ 12340684 w 12340684"/>
              <a:gd name="connsiteY3" fmla="*/ 957262 h 2085975"/>
              <a:gd name="connsiteX0" fmla="*/ 12297822 w 12333829"/>
              <a:gd name="connsiteY0" fmla="*/ 1700212 h 2085975"/>
              <a:gd name="connsiteX1" fmla="*/ 0 w 12333829"/>
              <a:gd name="connsiteY1" fmla="*/ 2085975 h 2085975"/>
              <a:gd name="connsiteX2" fmla="*/ 12333829 w 12333829"/>
              <a:gd name="connsiteY2" fmla="*/ 0 h 2085975"/>
              <a:gd name="connsiteX3" fmla="*/ 12297822 w 12333829"/>
              <a:gd name="connsiteY3" fmla="*/ 1700212 h 2085975"/>
              <a:gd name="connsiteX0" fmla="*/ 12254959 w 12290966"/>
              <a:gd name="connsiteY0" fmla="*/ 1700212 h 1728788"/>
              <a:gd name="connsiteX1" fmla="*/ 0 w 12290966"/>
              <a:gd name="connsiteY1" fmla="*/ 1728788 h 1728788"/>
              <a:gd name="connsiteX2" fmla="*/ 12290966 w 12290966"/>
              <a:gd name="connsiteY2" fmla="*/ 0 h 1728788"/>
              <a:gd name="connsiteX3" fmla="*/ 12254959 w 12290966"/>
              <a:gd name="connsiteY3" fmla="*/ 1700212 h 1728788"/>
              <a:gd name="connsiteX0" fmla="*/ 12254959 w 12290966"/>
              <a:gd name="connsiteY0" fmla="*/ 1700212 h 1744785"/>
              <a:gd name="connsiteX1" fmla="*/ 0 w 12290966"/>
              <a:gd name="connsiteY1" fmla="*/ 1728788 h 1744785"/>
              <a:gd name="connsiteX2" fmla="*/ 12290966 w 12290966"/>
              <a:gd name="connsiteY2" fmla="*/ 0 h 1744785"/>
              <a:gd name="connsiteX3" fmla="*/ 12254959 w 12290966"/>
              <a:gd name="connsiteY3" fmla="*/ 1700212 h 1744785"/>
              <a:gd name="connsiteX0" fmla="*/ 12254959 w 12290966"/>
              <a:gd name="connsiteY0" fmla="*/ 1700212 h 1767176"/>
              <a:gd name="connsiteX1" fmla="*/ 0 w 12290966"/>
              <a:gd name="connsiteY1" fmla="*/ 1728788 h 1767176"/>
              <a:gd name="connsiteX2" fmla="*/ 12290966 w 12290966"/>
              <a:gd name="connsiteY2" fmla="*/ 0 h 1767176"/>
              <a:gd name="connsiteX3" fmla="*/ 12254959 w 12290966"/>
              <a:gd name="connsiteY3" fmla="*/ 1700212 h 1767176"/>
              <a:gd name="connsiteX0" fmla="*/ 12254959 w 12290966"/>
              <a:gd name="connsiteY0" fmla="*/ 1700212 h 1758642"/>
              <a:gd name="connsiteX1" fmla="*/ 0 w 12290966"/>
              <a:gd name="connsiteY1" fmla="*/ 1728788 h 1758642"/>
              <a:gd name="connsiteX2" fmla="*/ 12290966 w 12290966"/>
              <a:gd name="connsiteY2" fmla="*/ 0 h 1758642"/>
              <a:gd name="connsiteX3" fmla="*/ 12254959 w 12290966"/>
              <a:gd name="connsiteY3" fmla="*/ 1700212 h 1758642"/>
              <a:gd name="connsiteX0" fmla="*/ 12254959 w 12254959"/>
              <a:gd name="connsiteY0" fmla="*/ 1693489 h 1752129"/>
              <a:gd name="connsiteX1" fmla="*/ 0 w 12254959"/>
              <a:gd name="connsiteY1" fmla="*/ 1722065 h 1752129"/>
              <a:gd name="connsiteX2" fmla="*/ 12203560 w 12254959"/>
              <a:gd name="connsiteY2" fmla="*/ 0 h 1752129"/>
              <a:gd name="connsiteX3" fmla="*/ 12254959 w 12254959"/>
              <a:gd name="connsiteY3" fmla="*/ 1693489 h 1752129"/>
              <a:gd name="connsiteX0" fmla="*/ 12187724 w 12203560"/>
              <a:gd name="connsiteY0" fmla="*/ 1700213 h 1752129"/>
              <a:gd name="connsiteX1" fmla="*/ 0 w 12203560"/>
              <a:gd name="connsiteY1" fmla="*/ 1722065 h 1752129"/>
              <a:gd name="connsiteX2" fmla="*/ 12203560 w 12203560"/>
              <a:gd name="connsiteY2" fmla="*/ 0 h 1752129"/>
              <a:gd name="connsiteX3" fmla="*/ 12187724 w 12203560"/>
              <a:gd name="connsiteY3" fmla="*/ 1700213 h 1752129"/>
              <a:gd name="connsiteX0" fmla="*/ 12187724 w 12203560"/>
              <a:gd name="connsiteY0" fmla="*/ 1700213 h 1758104"/>
              <a:gd name="connsiteX1" fmla="*/ 0 w 12203560"/>
              <a:gd name="connsiteY1" fmla="*/ 1722065 h 1758104"/>
              <a:gd name="connsiteX2" fmla="*/ 12203560 w 12203560"/>
              <a:gd name="connsiteY2" fmla="*/ 0 h 1758104"/>
              <a:gd name="connsiteX3" fmla="*/ 12187724 w 12203560"/>
              <a:gd name="connsiteY3" fmla="*/ 1700213 h 1758104"/>
              <a:gd name="connsiteX0" fmla="*/ 12221342 w 12221342"/>
              <a:gd name="connsiteY0" fmla="*/ 1700213 h 1758104"/>
              <a:gd name="connsiteX1" fmla="*/ 0 w 12221342"/>
              <a:gd name="connsiteY1" fmla="*/ 1722065 h 1758104"/>
              <a:gd name="connsiteX2" fmla="*/ 12203560 w 12221342"/>
              <a:gd name="connsiteY2" fmla="*/ 0 h 1758104"/>
              <a:gd name="connsiteX3" fmla="*/ 12221342 w 12221342"/>
              <a:gd name="connsiteY3" fmla="*/ 1700213 h 1758104"/>
              <a:gd name="connsiteX0" fmla="*/ 12221342 w 12223731"/>
              <a:gd name="connsiteY0" fmla="*/ 1700213 h 1758104"/>
              <a:gd name="connsiteX1" fmla="*/ 0 w 12223731"/>
              <a:gd name="connsiteY1" fmla="*/ 1722065 h 1758104"/>
              <a:gd name="connsiteX2" fmla="*/ 12223731 w 12223731"/>
              <a:gd name="connsiteY2" fmla="*/ 0 h 1758104"/>
              <a:gd name="connsiteX3" fmla="*/ 12221342 w 12223731"/>
              <a:gd name="connsiteY3" fmla="*/ 1700213 h 1758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23731" h="1758104">
                <a:moveTo>
                  <a:pt x="12221342" y="1700213"/>
                </a:moveTo>
                <a:lnTo>
                  <a:pt x="0" y="1722065"/>
                </a:lnTo>
                <a:cubicBezTo>
                  <a:pt x="5618608" y="1912566"/>
                  <a:pt x="10493460" y="1349190"/>
                  <a:pt x="12223731" y="0"/>
                </a:cubicBezTo>
                <a:cubicBezTo>
                  <a:pt x="12222935" y="566738"/>
                  <a:pt x="12222138" y="1133475"/>
                  <a:pt x="12221342" y="170021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9" name="Triangle 6">
            <a:extLst>
              <a:ext uri="{FF2B5EF4-FFF2-40B4-BE49-F238E27FC236}">
                <a16:creationId xmlns:a16="http://schemas.microsoft.com/office/drawing/2014/main" id="{AF6421E8-8CCF-DFDD-1367-BF1DDF13A440}"/>
              </a:ext>
            </a:extLst>
          </p:cNvPr>
          <p:cNvSpPr/>
          <p:nvPr userDrawn="1"/>
        </p:nvSpPr>
        <p:spPr>
          <a:xfrm>
            <a:off x="-36626" y="4947767"/>
            <a:ext cx="12242353" cy="1971674"/>
          </a:xfrm>
          <a:custGeom>
            <a:avLst/>
            <a:gdLst>
              <a:gd name="connsiteX0" fmla="*/ 0 w 3364420"/>
              <a:gd name="connsiteY0" fmla="*/ 2900362 h 2900362"/>
              <a:gd name="connsiteX1" fmla="*/ 1682210 w 3364420"/>
              <a:gd name="connsiteY1" fmla="*/ 0 h 2900362"/>
              <a:gd name="connsiteX2" fmla="*/ 3364420 w 3364420"/>
              <a:gd name="connsiteY2" fmla="*/ 2900362 h 2900362"/>
              <a:gd name="connsiteX3" fmla="*/ 0 w 3364420"/>
              <a:gd name="connsiteY3" fmla="*/ 2900362 h 2900362"/>
              <a:gd name="connsiteX0" fmla="*/ 0 w 3364420"/>
              <a:gd name="connsiteY0" fmla="*/ 2900362 h 2900362"/>
              <a:gd name="connsiteX1" fmla="*/ 1682210 w 3364420"/>
              <a:gd name="connsiteY1" fmla="*/ 0 h 2900362"/>
              <a:gd name="connsiteX2" fmla="*/ 1971675 w 3364420"/>
              <a:gd name="connsiteY2" fmla="*/ 1814512 h 2900362"/>
              <a:gd name="connsiteX3" fmla="*/ 3364420 w 3364420"/>
              <a:gd name="connsiteY3" fmla="*/ 2900362 h 2900362"/>
              <a:gd name="connsiteX4" fmla="*/ 0 w 3364420"/>
              <a:gd name="connsiteY4" fmla="*/ 2900362 h 2900362"/>
              <a:gd name="connsiteX0" fmla="*/ 0 w 3364420"/>
              <a:gd name="connsiteY0" fmla="*/ 2900362 h 2900362"/>
              <a:gd name="connsiteX1" fmla="*/ 1682210 w 3364420"/>
              <a:gd name="connsiteY1" fmla="*/ 0 h 2900362"/>
              <a:gd name="connsiteX2" fmla="*/ 1971675 w 3364420"/>
              <a:gd name="connsiteY2" fmla="*/ 1814512 h 2900362"/>
              <a:gd name="connsiteX3" fmla="*/ 3364420 w 3364420"/>
              <a:gd name="connsiteY3" fmla="*/ 2900362 h 2900362"/>
              <a:gd name="connsiteX4" fmla="*/ 0 w 3364420"/>
              <a:gd name="connsiteY4" fmla="*/ 2900362 h 2900362"/>
              <a:gd name="connsiteX0" fmla="*/ 0 w 8036432"/>
              <a:gd name="connsiteY0" fmla="*/ 2900362 h 3014662"/>
              <a:gd name="connsiteX1" fmla="*/ 1682210 w 8036432"/>
              <a:gd name="connsiteY1" fmla="*/ 0 h 3014662"/>
              <a:gd name="connsiteX2" fmla="*/ 1971675 w 8036432"/>
              <a:gd name="connsiteY2" fmla="*/ 1814512 h 3014662"/>
              <a:gd name="connsiteX3" fmla="*/ 8036432 w 8036432"/>
              <a:gd name="connsiteY3" fmla="*/ 3014662 h 3014662"/>
              <a:gd name="connsiteX4" fmla="*/ 0 w 8036432"/>
              <a:gd name="connsiteY4" fmla="*/ 2900362 h 3014662"/>
              <a:gd name="connsiteX0" fmla="*/ 4075653 w 12112085"/>
              <a:gd name="connsiteY0" fmla="*/ 2414587 h 2528887"/>
              <a:gd name="connsiteX1" fmla="*/ 0 w 12112085"/>
              <a:gd name="connsiteY1" fmla="*/ 0 h 2528887"/>
              <a:gd name="connsiteX2" fmla="*/ 6047328 w 12112085"/>
              <a:gd name="connsiteY2" fmla="*/ 1328737 h 2528887"/>
              <a:gd name="connsiteX3" fmla="*/ 12112085 w 12112085"/>
              <a:gd name="connsiteY3" fmla="*/ 2528887 h 2528887"/>
              <a:gd name="connsiteX4" fmla="*/ 4075653 w 12112085"/>
              <a:gd name="connsiteY4" fmla="*/ 2414587 h 2528887"/>
              <a:gd name="connsiteX0" fmla="*/ 1032415 w 12112085"/>
              <a:gd name="connsiteY0" fmla="*/ 7758112 h 7758112"/>
              <a:gd name="connsiteX1" fmla="*/ 0 w 12112085"/>
              <a:gd name="connsiteY1" fmla="*/ 0 h 7758112"/>
              <a:gd name="connsiteX2" fmla="*/ 6047328 w 12112085"/>
              <a:gd name="connsiteY2" fmla="*/ 1328737 h 7758112"/>
              <a:gd name="connsiteX3" fmla="*/ 12112085 w 12112085"/>
              <a:gd name="connsiteY3" fmla="*/ 2528887 h 7758112"/>
              <a:gd name="connsiteX4" fmla="*/ 1032415 w 12112085"/>
              <a:gd name="connsiteY4" fmla="*/ 7758112 h 7758112"/>
              <a:gd name="connsiteX0" fmla="*/ 1089565 w 12169235"/>
              <a:gd name="connsiteY0" fmla="*/ 6749238 h 6749238"/>
              <a:gd name="connsiteX1" fmla="*/ 0 w 12169235"/>
              <a:gd name="connsiteY1" fmla="*/ 1662889 h 6749238"/>
              <a:gd name="connsiteX2" fmla="*/ 6104478 w 12169235"/>
              <a:gd name="connsiteY2" fmla="*/ 319863 h 6749238"/>
              <a:gd name="connsiteX3" fmla="*/ 12169235 w 12169235"/>
              <a:gd name="connsiteY3" fmla="*/ 1520013 h 6749238"/>
              <a:gd name="connsiteX4" fmla="*/ 1089565 w 12169235"/>
              <a:gd name="connsiteY4" fmla="*/ 6749238 h 6749238"/>
              <a:gd name="connsiteX0" fmla="*/ 1089565 w 12319541"/>
              <a:gd name="connsiteY0" fmla="*/ 5229225 h 5229225"/>
              <a:gd name="connsiteX1" fmla="*/ 0 w 12319541"/>
              <a:gd name="connsiteY1" fmla="*/ 142876 h 5229225"/>
              <a:gd name="connsiteX2" fmla="*/ 12319541 w 12319541"/>
              <a:gd name="connsiteY2" fmla="*/ 1743075 h 5229225"/>
              <a:gd name="connsiteX3" fmla="*/ 12169235 w 12319541"/>
              <a:gd name="connsiteY3" fmla="*/ 0 h 5229225"/>
              <a:gd name="connsiteX4" fmla="*/ 1089565 w 12319541"/>
              <a:gd name="connsiteY4" fmla="*/ 5229225 h 5229225"/>
              <a:gd name="connsiteX0" fmla="*/ 1089565 w 12340685"/>
              <a:gd name="connsiteY0" fmla="*/ 5086349 h 5086349"/>
              <a:gd name="connsiteX1" fmla="*/ 0 w 12340685"/>
              <a:gd name="connsiteY1" fmla="*/ 0 h 5086349"/>
              <a:gd name="connsiteX2" fmla="*/ 12319541 w 12340685"/>
              <a:gd name="connsiteY2" fmla="*/ 1600199 h 5086349"/>
              <a:gd name="connsiteX3" fmla="*/ 12340685 w 12340685"/>
              <a:gd name="connsiteY3" fmla="*/ 3157537 h 5086349"/>
              <a:gd name="connsiteX4" fmla="*/ 1089565 w 12340685"/>
              <a:gd name="connsiteY4" fmla="*/ 5086349 h 5086349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600199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600199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600199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500187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457324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457324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0 w 12565571"/>
              <a:gd name="connsiteY0" fmla="*/ 3271837 h 3271837"/>
              <a:gd name="connsiteX1" fmla="*/ 224886 w 12565571"/>
              <a:gd name="connsiteY1" fmla="*/ 0 h 3271837"/>
              <a:gd name="connsiteX2" fmla="*/ 12544427 w 12565571"/>
              <a:gd name="connsiteY2" fmla="*/ 1457324 h 3271837"/>
              <a:gd name="connsiteX3" fmla="*/ 12565571 w 12565571"/>
              <a:gd name="connsiteY3" fmla="*/ 3157537 h 3271837"/>
              <a:gd name="connsiteX4" fmla="*/ 0 w 12565571"/>
              <a:gd name="connsiteY4" fmla="*/ 3271837 h 3271837"/>
              <a:gd name="connsiteX0" fmla="*/ 603789 w 12340685"/>
              <a:gd name="connsiteY0" fmla="*/ 1371599 h 3157537"/>
              <a:gd name="connsiteX1" fmla="*/ 0 w 12340685"/>
              <a:gd name="connsiteY1" fmla="*/ 0 h 3157537"/>
              <a:gd name="connsiteX2" fmla="*/ 12319541 w 12340685"/>
              <a:gd name="connsiteY2" fmla="*/ 1457324 h 3157537"/>
              <a:gd name="connsiteX3" fmla="*/ 12340685 w 12340685"/>
              <a:gd name="connsiteY3" fmla="*/ 3157537 h 3157537"/>
              <a:gd name="connsiteX4" fmla="*/ 603789 w 12340685"/>
              <a:gd name="connsiteY4" fmla="*/ 1371599 h 3157537"/>
              <a:gd name="connsiteX0" fmla="*/ 32289 w 12340685"/>
              <a:gd name="connsiteY0" fmla="*/ 1971674 h 3157537"/>
              <a:gd name="connsiteX1" fmla="*/ 0 w 12340685"/>
              <a:gd name="connsiteY1" fmla="*/ 0 h 3157537"/>
              <a:gd name="connsiteX2" fmla="*/ 12319541 w 12340685"/>
              <a:gd name="connsiteY2" fmla="*/ 1457324 h 3157537"/>
              <a:gd name="connsiteX3" fmla="*/ 12340685 w 12340685"/>
              <a:gd name="connsiteY3" fmla="*/ 3157537 h 3157537"/>
              <a:gd name="connsiteX4" fmla="*/ 32289 w 12340685"/>
              <a:gd name="connsiteY4" fmla="*/ 1971674 h 3157537"/>
              <a:gd name="connsiteX0" fmla="*/ 32289 w 12712160"/>
              <a:gd name="connsiteY0" fmla="*/ 1971674 h 1971674"/>
              <a:gd name="connsiteX1" fmla="*/ 0 w 12712160"/>
              <a:gd name="connsiteY1" fmla="*/ 0 h 1971674"/>
              <a:gd name="connsiteX2" fmla="*/ 12319541 w 12712160"/>
              <a:gd name="connsiteY2" fmla="*/ 1457324 h 1971674"/>
              <a:gd name="connsiteX3" fmla="*/ 12712160 w 12712160"/>
              <a:gd name="connsiteY3" fmla="*/ 1785937 h 1971674"/>
              <a:gd name="connsiteX4" fmla="*/ 32289 w 12712160"/>
              <a:gd name="connsiteY4" fmla="*/ 1971674 h 1971674"/>
              <a:gd name="connsiteX0" fmla="*/ 32289 w 12319541"/>
              <a:gd name="connsiteY0" fmla="*/ 1971674 h 1971674"/>
              <a:gd name="connsiteX1" fmla="*/ 0 w 12319541"/>
              <a:gd name="connsiteY1" fmla="*/ 0 h 1971674"/>
              <a:gd name="connsiteX2" fmla="*/ 12319541 w 12319541"/>
              <a:gd name="connsiteY2" fmla="*/ 1457324 h 1971674"/>
              <a:gd name="connsiteX3" fmla="*/ 12297823 w 12319541"/>
              <a:gd name="connsiteY3" fmla="*/ 1971674 h 1971674"/>
              <a:gd name="connsiteX4" fmla="*/ 32289 w 12319541"/>
              <a:gd name="connsiteY4" fmla="*/ 1971674 h 1971674"/>
              <a:gd name="connsiteX0" fmla="*/ 3713 w 12290965"/>
              <a:gd name="connsiteY0" fmla="*/ 1971674 h 1971674"/>
              <a:gd name="connsiteX1" fmla="*/ 0 w 12290965"/>
              <a:gd name="connsiteY1" fmla="*/ 0 h 1971674"/>
              <a:gd name="connsiteX2" fmla="*/ 12290965 w 12290965"/>
              <a:gd name="connsiteY2" fmla="*/ 1457324 h 1971674"/>
              <a:gd name="connsiteX3" fmla="*/ 12269247 w 12290965"/>
              <a:gd name="connsiteY3" fmla="*/ 1971674 h 1971674"/>
              <a:gd name="connsiteX4" fmla="*/ 3713 w 12290965"/>
              <a:gd name="connsiteY4" fmla="*/ 1971674 h 1971674"/>
              <a:gd name="connsiteX0" fmla="*/ 3713 w 12269247"/>
              <a:gd name="connsiteY0" fmla="*/ 1971674 h 1971674"/>
              <a:gd name="connsiteX1" fmla="*/ 0 w 12269247"/>
              <a:gd name="connsiteY1" fmla="*/ 0 h 1971674"/>
              <a:gd name="connsiteX2" fmla="*/ 12210283 w 12269247"/>
              <a:gd name="connsiteY2" fmla="*/ 1457324 h 1971674"/>
              <a:gd name="connsiteX3" fmla="*/ 12269247 w 12269247"/>
              <a:gd name="connsiteY3" fmla="*/ 1971674 h 1971674"/>
              <a:gd name="connsiteX4" fmla="*/ 3713 w 12269247"/>
              <a:gd name="connsiteY4" fmla="*/ 1971674 h 1971674"/>
              <a:gd name="connsiteX0" fmla="*/ 3713 w 12269247"/>
              <a:gd name="connsiteY0" fmla="*/ 1971674 h 1971674"/>
              <a:gd name="connsiteX1" fmla="*/ 0 w 12269247"/>
              <a:gd name="connsiteY1" fmla="*/ 0 h 1971674"/>
              <a:gd name="connsiteX2" fmla="*/ 12230453 w 12269247"/>
              <a:gd name="connsiteY2" fmla="*/ 1470771 h 1971674"/>
              <a:gd name="connsiteX3" fmla="*/ 12269247 w 12269247"/>
              <a:gd name="connsiteY3" fmla="*/ 1971674 h 1971674"/>
              <a:gd name="connsiteX4" fmla="*/ 3713 w 12269247"/>
              <a:gd name="connsiteY4" fmla="*/ 1971674 h 1971674"/>
              <a:gd name="connsiteX0" fmla="*/ 3713 w 12230453"/>
              <a:gd name="connsiteY0" fmla="*/ 1971674 h 1971674"/>
              <a:gd name="connsiteX1" fmla="*/ 0 w 12230453"/>
              <a:gd name="connsiteY1" fmla="*/ 0 h 1971674"/>
              <a:gd name="connsiteX2" fmla="*/ 12230453 w 12230453"/>
              <a:gd name="connsiteY2" fmla="*/ 1470771 h 1971674"/>
              <a:gd name="connsiteX3" fmla="*/ 12013753 w 12230453"/>
              <a:gd name="connsiteY3" fmla="*/ 1857374 h 1971674"/>
              <a:gd name="connsiteX4" fmla="*/ 3713 w 12230453"/>
              <a:gd name="connsiteY4" fmla="*/ 1971674 h 1971674"/>
              <a:gd name="connsiteX0" fmla="*/ 3713 w 12242353"/>
              <a:gd name="connsiteY0" fmla="*/ 1971674 h 1971674"/>
              <a:gd name="connsiteX1" fmla="*/ 0 w 12242353"/>
              <a:gd name="connsiteY1" fmla="*/ 0 h 1971674"/>
              <a:gd name="connsiteX2" fmla="*/ 12230453 w 12242353"/>
              <a:gd name="connsiteY2" fmla="*/ 1470771 h 1971674"/>
              <a:gd name="connsiteX3" fmla="*/ 12242353 w 12242353"/>
              <a:gd name="connsiteY3" fmla="*/ 1971674 h 1971674"/>
              <a:gd name="connsiteX4" fmla="*/ 3713 w 12242353"/>
              <a:gd name="connsiteY4" fmla="*/ 1971674 h 19716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242353" h="1971674">
                <a:moveTo>
                  <a:pt x="3713" y="1971674"/>
                </a:moveTo>
                <a:cubicBezTo>
                  <a:pt x="2475" y="1314449"/>
                  <a:pt x="1238" y="657225"/>
                  <a:pt x="0" y="0"/>
                </a:cubicBezTo>
                <a:cubicBezTo>
                  <a:pt x="5911500" y="3105150"/>
                  <a:pt x="11962515" y="1523158"/>
                  <a:pt x="12230453" y="1470771"/>
                </a:cubicBezTo>
                <a:lnTo>
                  <a:pt x="12242353" y="1971674"/>
                </a:lnTo>
                <a:lnTo>
                  <a:pt x="3713" y="1971674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39999" y="887769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39999" y="2350431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AA9409A-E8C5-6231-E2F8-D5E0A0A91847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rcRect/>
          <a:stretch/>
        </p:blipFill>
        <p:spPr>
          <a:xfrm>
            <a:off x="274660" y="244072"/>
            <a:ext cx="1478854" cy="736408"/>
          </a:xfrm>
          <a:prstGeom prst="rect">
            <a:avLst/>
          </a:prstGeom>
        </p:spPr>
      </p:pic>
      <p:sp>
        <p:nvSpPr>
          <p:cNvPr id="18" name="Platshållare för datum 3">
            <a:extLst>
              <a:ext uri="{FF2B5EF4-FFF2-40B4-BE49-F238E27FC236}">
                <a16:creationId xmlns:a16="http://schemas.microsoft.com/office/drawing/2014/main" id="{2196B10B-EBF7-2F6E-4D5F-FCB4413FD82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C43C5872-7599-5D44-AFD6-2598A16AB936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19" name="Platshållare för sidfot 4">
            <a:extLst>
              <a:ext uri="{FF2B5EF4-FFF2-40B4-BE49-F238E27FC236}">
                <a16:creationId xmlns:a16="http://schemas.microsoft.com/office/drawing/2014/main" id="{3380697F-B029-7742-B213-0A6BEB14AE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20" name="Platshållare för bildnummer 5">
            <a:extLst>
              <a:ext uri="{FF2B5EF4-FFF2-40B4-BE49-F238E27FC236}">
                <a16:creationId xmlns:a16="http://schemas.microsoft.com/office/drawing/2014/main" id="{9BB122DC-12C9-17E4-9205-AB25BBDCB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63819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C81D18-1F6F-8B95-F280-9136D6F15A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50000"/>
          </a:blip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39999" y="889200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39999" y="2350800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5F242A3D-E7D6-F468-CD5B-249BD9E7BAAB}"/>
              </a:ext>
            </a:extLst>
          </p:cNvPr>
          <p:cNvSpPr/>
          <p:nvPr userDrawn="1"/>
        </p:nvSpPr>
        <p:spPr>
          <a:xfrm rot="18900000">
            <a:off x="11579928" y="6468629"/>
            <a:ext cx="1007215" cy="505692"/>
          </a:xfrm>
          <a:custGeom>
            <a:avLst/>
            <a:gdLst>
              <a:gd name="connsiteX0" fmla="*/ 0 w 6278757"/>
              <a:gd name="connsiteY0" fmla="*/ 3139379 h 6278757"/>
              <a:gd name="connsiteX1" fmla="*/ 3139379 w 6278757"/>
              <a:gd name="connsiteY1" fmla="*/ 0 h 6278757"/>
              <a:gd name="connsiteX2" fmla="*/ 6278758 w 6278757"/>
              <a:gd name="connsiteY2" fmla="*/ 3139379 h 6278757"/>
              <a:gd name="connsiteX3" fmla="*/ 3139379 w 6278757"/>
              <a:gd name="connsiteY3" fmla="*/ 6278758 h 6278757"/>
              <a:gd name="connsiteX4" fmla="*/ 0 w 6278757"/>
              <a:gd name="connsiteY4" fmla="*/ 3139379 h 6278757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3152381"/>
              <a:gd name="connsiteX1" fmla="*/ 3139379 w 6278758"/>
              <a:gd name="connsiteY1" fmla="*/ 0 h 3152381"/>
              <a:gd name="connsiteX2" fmla="*/ 6278758 w 6278758"/>
              <a:gd name="connsiteY2" fmla="*/ 3139379 h 3152381"/>
              <a:gd name="connsiteX3" fmla="*/ 3235174 w 6278758"/>
              <a:gd name="connsiteY3" fmla="*/ 3152381 h 3152381"/>
              <a:gd name="connsiteX4" fmla="*/ 0 w 6278758"/>
              <a:gd name="connsiteY4" fmla="*/ 3139379 h 315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8758" h="3152381">
                <a:moveTo>
                  <a:pt x="0" y="3139379"/>
                </a:moveTo>
                <a:cubicBezTo>
                  <a:pt x="0" y="1405548"/>
                  <a:pt x="1405548" y="0"/>
                  <a:pt x="3139379" y="0"/>
                </a:cubicBezTo>
                <a:cubicBezTo>
                  <a:pt x="4873210" y="0"/>
                  <a:pt x="6278758" y="1405548"/>
                  <a:pt x="6278758" y="3139379"/>
                </a:cubicBezTo>
                <a:lnTo>
                  <a:pt x="3235174" y="3152381"/>
                </a:lnTo>
                <a:lnTo>
                  <a:pt x="0" y="31393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FADEFD-2FBE-B5F3-AF3E-DC66562EFED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274660" y="244072"/>
            <a:ext cx="1478854" cy="736409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482481F0-C909-05A6-4E15-9937928CD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90EFA73-E22E-B049-99F0-95CCF44E3571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EFAD0CB8-CB7A-E702-8743-815F26704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7923D183-01B2-4D9A-CD18-E1B2954E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7339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rgbClr val="F0C700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0637D6-9C4D-7F1A-9FA8-1F80C0D477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5000"/>
          </a:blip>
          <a:srcRect l="1445" t="4716" r="1445" b="-4716"/>
          <a:stretch/>
        </p:blipFill>
        <p:spPr>
          <a:xfrm>
            <a:off x="1071581" y="0"/>
            <a:ext cx="11120419" cy="7200000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A7C148E2-35CA-3E6E-9E2F-6B59095B83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436928" y="2420178"/>
            <a:ext cx="5318143" cy="235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61522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C81D18-1F6F-8B95-F280-9136D6F15A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50000"/>
          </a:blip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39999" y="889200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39999" y="2350800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5F242A3D-E7D6-F468-CD5B-249BD9E7BAAB}"/>
              </a:ext>
            </a:extLst>
          </p:cNvPr>
          <p:cNvSpPr/>
          <p:nvPr userDrawn="1"/>
        </p:nvSpPr>
        <p:spPr>
          <a:xfrm rot="18900000">
            <a:off x="11579928" y="6468629"/>
            <a:ext cx="1007215" cy="505692"/>
          </a:xfrm>
          <a:custGeom>
            <a:avLst/>
            <a:gdLst>
              <a:gd name="connsiteX0" fmla="*/ 0 w 6278757"/>
              <a:gd name="connsiteY0" fmla="*/ 3139379 h 6278757"/>
              <a:gd name="connsiteX1" fmla="*/ 3139379 w 6278757"/>
              <a:gd name="connsiteY1" fmla="*/ 0 h 6278757"/>
              <a:gd name="connsiteX2" fmla="*/ 6278758 w 6278757"/>
              <a:gd name="connsiteY2" fmla="*/ 3139379 h 6278757"/>
              <a:gd name="connsiteX3" fmla="*/ 3139379 w 6278757"/>
              <a:gd name="connsiteY3" fmla="*/ 6278758 h 6278757"/>
              <a:gd name="connsiteX4" fmla="*/ 0 w 6278757"/>
              <a:gd name="connsiteY4" fmla="*/ 3139379 h 6278757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3152381"/>
              <a:gd name="connsiteX1" fmla="*/ 3139379 w 6278758"/>
              <a:gd name="connsiteY1" fmla="*/ 0 h 3152381"/>
              <a:gd name="connsiteX2" fmla="*/ 6278758 w 6278758"/>
              <a:gd name="connsiteY2" fmla="*/ 3139379 h 3152381"/>
              <a:gd name="connsiteX3" fmla="*/ 3235174 w 6278758"/>
              <a:gd name="connsiteY3" fmla="*/ 3152381 h 3152381"/>
              <a:gd name="connsiteX4" fmla="*/ 0 w 6278758"/>
              <a:gd name="connsiteY4" fmla="*/ 3139379 h 315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8758" h="3152381">
                <a:moveTo>
                  <a:pt x="0" y="3139379"/>
                </a:moveTo>
                <a:cubicBezTo>
                  <a:pt x="0" y="1405548"/>
                  <a:pt x="1405548" y="0"/>
                  <a:pt x="3139379" y="0"/>
                </a:cubicBezTo>
                <a:cubicBezTo>
                  <a:pt x="4873210" y="0"/>
                  <a:pt x="6278758" y="1405548"/>
                  <a:pt x="6278758" y="3139379"/>
                </a:cubicBezTo>
                <a:lnTo>
                  <a:pt x="3235174" y="3152381"/>
                </a:lnTo>
                <a:lnTo>
                  <a:pt x="0" y="31393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FADEFD-2FBE-B5F3-AF3E-DC66562EFED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274660" y="244072"/>
            <a:ext cx="1478854" cy="736409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482481F0-C909-05A6-4E15-9937928CD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90EFA73-E22E-B049-99F0-95CCF44E3571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EFAD0CB8-CB7A-E702-8743-815F26704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7923D183-01B2-4D9A-CD18-E1B2954E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603361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rgbClr val="F0C700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0637D6-9C4D-7F1A-9FA8-1F80C0D477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5000"/>
          </a:blip>
          <a:srcRect l="1445" t="4716" r="1445" b="-4716"/>
          <a:stretch/>
        </p:blipFill>
        <p:spPr>
          <a:xfrm>
            <a:off x="1071581" y="0"/>
            <a:ext cx="11120419" cy="7200000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A7C148E2-35CA-3E6E-9E2F-6B59095B83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436928" y="2420178"/>
            <a:ext cx="5318143" cy="235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07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C81D18-1F6F-8B95-F280-9136D6F15A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26000"/>
          </a:blip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39999" y="889200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39999" y="2350800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5F242A3D-E7D6-F468-CD5B-249BD9E7BAAB}"/>
              </a:ext>
            </a:extLst>
          </p:cNvPr>
          <p:cNvSpPr/>
          <p:nvPr userDrawn="1"/>
        </p:nvSpPr>
        <p:spPr>
          <a:xfrm rot="18900000">
            <a:off x="11579928" y="6468629"/>
            <a:ext cx="1007215" cy="505692"/>
          </a:xfrm>
          <a:custGeom>
            <a:avLst/>
            <a:gdLst>
              <a:gd name="connsiteX0" fmla="*/ 0 w 6278757"/>
              <a:gd name="connsiteY0" fmla="*/ 3139379 h 6278757"/>
              <a:gd name="connsiteX1" fmla="*/ 3139379 w 6278757"/>
              <a:gd name="connsiteY1" fmla="*/ 0 h 6278757"/>
              <a:gd name="connsiteX2" fmla="*/ 6278758 w 6278757"/>
              <a:gd name="connsiteY2" fmla="*/ 3139379 h 6278757"/>
              <a:gd name="connsiteX3" fmla="*/ 3139379 w 6278757"/>
              <a:gd name="connsiteY3" fmla="*/ 6278758 h 6278757"/>
              <a:gd name="connsiteX4" fmla="*/ 0 w 6278757"/>
              <a:gd name="connsiteY4" fmla="*/ 3139379 h 6278757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3152381"/>
              <a:gd name="connsiteX1" fmla="*/ 3139379 w 6278758"/>
              <a:gd name="connsiteY1" fmla="*/ 0 h 3152381"/>
              <a:gd name="connsiteX2" fmla="*/ 6278758 w 6278758"/>
              <a:gd name="connsiteY2" fmla="*/ 3139379 h 3152381"/>
              <a:gd name="connsiteX3" fmla="*/ 3235174 w 6278758"/>
              <a:gd name="connsiteY3" fmla="*/ 3152381 h 3152381"/>
              <a:gd name="connsiteX4" fmla="*/ 0 w 6278758"/>
              <a:gd name="connsiteY4" fmla="*/ 3139379 h 315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8758" h="3152381">
                <a:moveTo>
                  <a:pt x="0" y="3139379"/>
                </a:moveTo>
                <a:cubicBezTo>
                  <a:pt x="0" y="1405548"/>
                  <a:pt x="1405548" y="0"/>
                  <a:pt x="3139379" y="0"/>
                </a:cubicBezTo>
                <a:cubicBezTo>
                  <a:pt x="4873210" y="0"/>
                  <a:pt x="6278758" y="1405548"/>
                  <a:pt x="6278758" y="3139379"/>
                </a:cubicBezTo>
                <a:lnTo>
                  <a:pt x="3235174" y="3152381"/>
                </a:lnTo>
                <a:lnTo>
                  <a:pt x="0" y="3139379"/>
                </a:ln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FADEFD-2FBE-B5F3-AF3E-DC66562EFED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274660" y="244072"/>
            <a:ext cx="1478854" cy="736409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482481F0-C909-05A6-4E15-9937928CD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90EFA73-E22E-B049-99F0-95CCF44E3571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EFAD0CB8-CB7A-E702-8743-815F26704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7923D183-01B2-4D9A-CD18-E1B2954E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83160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bg2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0637D6-9C4D-7F1A-9FA8-1F80C0D477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5000"/>
          </a:blip>
          <a:srcRect l="1445" t="4716" r="1445" b="-4716"/>
          <a:stretch/>
        </p:blipFill>
        <p:spPr>
          <a:xfrm>
            <a:off x="1071581" y="0"/>
            <a:ext cx="11120419" cy="7200000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A7C148E2-35CA-3E6E-9E2F-6B59095B83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436928" y="2420178"/>
            <a:ext cx="5318143" cy="235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9349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68AA5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C81D18-1F6F-8B95-F280-9136D6F15A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40000"/>
          </a:blip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39999" y="889200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39999" y="2350800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5F242A3D-E7D6-F468-CD5B-249BD9E7BAAB}"/>
              </a:ext>
            </a:extLst>
          </p:cNvPr>
          <p:cNvSpPr/>
          <p:nvPr userDrawn="1"/>
        </p:nvSpPr>
        <p:spPr>
          <a:xfrm rot="18900000">
            <a:off x="11579928" y="6468629"/>
            <a:ext cx="1007215" cy="505692"/>
          </a:xfrm>
          <a:custGeom>
            <a:avLst/>
            <a:gdLst>
              <a:gd name="connsiteX0" fmla="*/ 0 w 6278757"/>
              <a:gd name="connsiteY0" fmla="*/ 3139379 h 6278757"/>
              <a:gd name="connsiteX1" fmla="*/ 3139379 w 6278757"/>
              <a:gd name="connsiteY1" fmla="*/ 0 h 6278757"/>
              <a:gd name="connsiteX2" fmla="*/ 6278758 w 6278757"/>
              <a:gd name="connsiteY2" fmla="*/ 3139379 h 6278757"/>
              <a:gd name="connsiteX3" fmla="*/ 3139379 w 6278757"/>
              <a:gd name="connsiteY3" fmla="*/ 6278758 h 6278757"/>
              <a:gd name="connsiteX4" fmla="*/ 0 w 6278757"/>
              <a:gd name="connsiteY4" fmla="*/ 3139379 h 6278757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3152381"/>
              <a:gd name="connsiteX1" fmla="*/ 3139379 w 6278758"/>
              <a:gd name="connsiteY1" fmla="*/ 0 h 3152381"/>
              <a:gd name="connsiteX2" fmla="*/ 6278758 w 6278758"/>
              <a:gd name="connsiteY2" fmla="*/ 3139379 h 3152381"/>
              <a:gd name="connsiteX3" fmla="*/ 3235174 w 6278758"/>
              <a:gd name="connsiteY3" fmla="*/ 3152381 h 3152381"/>
              <a:gd name="connsiteX4" fmla="*/ 0 w 6278758"/>
              <a:gd name="connsiteY4" fmla="*/ 3139379 h 315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8758" h="3152381">
                <a:moveTo>
                  <a:pt x="0" y="3139379"/>
                </a:moveTo>
                <a:cubicBezTo>
                  <a:pt x="0" y="1405548"/>
                  <a:pt x="1405548" y="0"/>
                  <a:pt x="3139379" y="0"/>
                </a:cubicBezTo>
                <a:cubicBezTo>
                  <a:pt x="4873210" y="0"/>
                  <a:pt x="6278758" y="1405548"/>
                  <a:pt x="6278758" y="3139379"/>
                </a:cubicBezTo>
                <a:lnTo>
                  <a:pt x="3235174" y="3152381"/>
                </a:lnTo>
                <a:lnTo>
                  <a:pt x="0" y="31393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FADEFD-2FBE-B5F3-AF3E-DC66562EFED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274660" y="244072"/>
            <a:ext cx="1478854" cy="736409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482481F0-C909-05A6-4E15-9937928CD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90EFA73-E22E-B049-99F0-95CCF44E3571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EFAD0CB8-CB7A-E702-8743-815F26704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7923D183-01B2-4D9A-CD18-E1B2954E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894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3" r:id="rId1"/>
    <p:sldLayoutId id="2147483754" r:id="rId2"/>
    <p:sldLayoutId id="2147483755" r:id="rId3"/>
    <p:sldLayoutId id="2147483756" r:id="rId4"/>
    <p:sldLayoutId id="2147483757" r:id="rId5"/>
    <p:sldLayoutId id="2147483758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rgbClr val="F0C700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94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0637D6-9C4D-7F1A-9FA8-1F80C0D477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5000"/>
          </a:blip>
          <a:srcRect l="1445" t="4716" r="1445" b="-4716"/>
          <a:stretch/>
        </p:blipFill>
        <p:spPr>
          <a:xfrm>
            <a:off x="1071581" y="0"/>
            <a:ext cx="11120419" cy="7200000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A7C148E2-35CA-3E6E-9E2F-6B59095B83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436928" y="2420178"/>
            <a:ext cx="5318143" cy="235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0188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C9433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C81D18-1F6F-8B95-F280-9136D6F15A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50000"/>
          </a:blip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39999" y="889200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39999" y="2350800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5F242A3D-E7D6-F468-CD5B-249BD9E7BAAB}"/>
              </a:ext>
            </a:extLst>
          </p:cNvPr>
          <p:cNvSpPr/>
          <p:nvPr userDrawn="1"/>
        </p:nvSpPr>
        <p:spPr>
          <a:xfrm rot="18900000">
            <a:off x="11579928" y="6468629"/>
            <a:ext cx="1007215" cy="505692"/>
          </a:xfrm>
          <a:custGeom>
            <a:avLst/>
            <a:gdLst>
              <a:gd name="connsiteX0" fmla="*/ 0 w 6278757"/>
              <a:gd name="connsiteY0" fmla="*/ 3139379 h 6278757"/>
              <a:gd name="connsiteX1" fmla="*/ 3139379 w 6278757"/>
              <a:gd name="connsiteY1" fmla="*/ 0 h 6278757"/>
              <a:gd name="connsiteX2" fmla="*/ 6278758 w 6278757"/>
              <a:gd name="connsiteY2" fmla="*/ 3139379 h 6278757"/>
              <a:gd name="connsiteX3" fmla="*/ 3139379 w 6278757"/>
              <a:gd name="connsiteY3" fmla="*/ 6278758 h 6278757"/>
              <a:gd name="connsiteX4" fmla="*/ 0 w 6278757"/>
              <a:gd name="connsiteY4" fmla="*/ 3139379 h 6278757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3152381"/>
              <a:gd name="connsiteX1" fmla="*/ 3139379 w 6278758"/>
              <a:gd name="connsiteY1" fmla="*/ 0 h 3152381"/>
              <a:gd name="connsiteX2" fmla="*/ 6278758 w 6278758"/>
              <a:gd name="connsiteY2" fmla="*/ 3139379 h 3152381"/>
              <a:gd name="connsiteX3" fmla="*/ 3235174 w 6278758"/>
              <a:gd name="connsiteY3" fmla="*/ 3152381 h 3152381"/>
              <a:gd name="connsiteX4" fmla="*/ 0 w 6278758"/>
              <a:gd name="connsiteY4" fmla="*/ 3139379 h 315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8758" h="3152381">
                <a:moveTo>
                  <a:pt x="0" y="3139379"/>
                </a:moveTo>
                <a:cubicBezTo>
                  <a:pt x="0" y="1405548"/>
                  <a:pt x="1405548" y="0"/>
                  <a:pt x="3139379" y="0"/>
                </a:cubicBezTo>
                <a:cubicBezTo>
                  <a:pt x="4873210" y="0"/>
                  <a:pt x="6278758" y="1405548"/>
                  <a:pt x="6278758" y="3139379"/>
                </a:cubicBezTo>
                <a:lnTo>
                  <a:pt x="3235174" y="3152381"/>
                </a:lnTo>
                <a:lnTo>
                  <a:pt x="0" y="31393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FADEFD-2FBE-B5F3-AF3E-DC66562EFED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274660" y="244072"/>
            <a:ext cx="1478854" cy="736409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482481F0-C909-05A6-4E15-9937928CD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90EFA73-E22E-B049-99F0-95CCF44E3571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EFAD0CB8-CB7A-E702-8743-815F26704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7923D183-01B2-4D9A-CD18-E1B2954E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71044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rgbClr val="F0C700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0637D6-9C4D-7F1A-9FA8-1F80C0D477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5000"/>
          </a:blip>
          <a:srcRect l="1445" t="4716" r="1445" b="-4716"/>
          <a:stretch/>
        </p:blipFill>
        <p:spPr>
          <a:xfrm>
            <a:off x="1071581" y="0"/>
            <a:ext cx="11120419" cy="7200000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A7C148E2-35CA-3E6E-9E2F-6B59095B83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436928" y="2420178"/>
            <a:ext cx="5318143" cy="235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8789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A9409A-E8C5-6231-E2F8-D5E0A0A918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435600" y="2277000"/>
            <a:ext cx="5318143" cy="264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556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5995D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E5C81D18-1F6F-8B95-F280-9136D6F15A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50000"/>
          </a:blip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39999" y="889200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39999" y="2350800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5F242A3D-E7D6-F468-CD5B-249BD9E7BAAB}"/>
              </a:ext>
            </a:extLst>
          </p:cNvPr>
          <p:cNvSpPr/>
          <p:nvPr userDrawn="1"/>
        </p:nvSpPr>
        <p:spPr>
          <a:xfrm rot="18900000">
            <a:off x="11579928" y="6468629"/>
            <a:ext cx="1007215" cy="505692"/>
          </a:xfrm>
          <a:custGeom>
            <a:avLst/>
            <a:gdLst>
              <a:gd name="connsiteX0" fmla="*/ 0 w 6278757"/>
              <a:gd name="connsiteY0" fmla="*/ 3139379 h 6278757"/>
              <a:gd name="connsiteX1" fmla="*/ 3139379 w 6278757"/>
              <a:gd name="connsiteY1" fmla="*/ 0 h 6278757"/>
              <a:gd name="connsiteX2" fmla="*/ 6278758 w 6278757"/>
              <a:gd name="connsiteY2" fmla="*/ 3139379 h 6278757"/>
              <a:gd name="connsiteX3" fmla="*/ 3139379 w 6278757"/>
              <a:gd name="connsiteY3" fmla="*/ 6278758 h 6278757"/>
              <a:gd name="connsiteX4" fmla="*/ 0 w 6278757"/>
              <a:gd name="connsiteY4" fmla="*/ 3139379 h 6278757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3152381"/>
              <a:gd name="connsiteX1" fmla="*/ 3139379 w 6278758"/>
              <a:gd name="connsiteY1" fmla="*/ 0 h 3152381"/>
              <a:gd name="connsiteX2" fmla="*/ 6278758 w 6278758"/>
              <a:gd name="connsiteY2" fmla="*/ 3139379 h 3152381"/>
              <a:gd name="connsiteX3" fmla="*/ 3235174 w 6278758"/>
              <a:gd name="connsiteY3" fmla="*/ 3152381 h 3152381"/>
              <a:gd name="connsiteX4" fmla="*/ 0 w 6278758"/>
              <a:gd name="connsiteY4" fmla="*/ 3139379 h 315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8758" h="3152381">
                <a:moveTo>
                  <a:pt x="0" y="3139379"/>
                </a:moveTo>
                <a:cubicBezTo>
                  <a:pt x="0" y="1405548"/>
                  <a:pt x="1405548" y="0"/>
                  <a:pt x="3139379" y="0"/>
                </a:cubicBezTo>
                <a:cubicBezTo>
                  <a:pt x="4873210" y="0"/>
                  <a:pt x="6278758" y="1405548"/>
                  <a:pt x="6278758" y="3139379"/>
                </a:cubicBezTo>
                <a:lnTo>
                  <a:pt x="3235174" y="3152381"/>
                </a:lnTo>
                <a:lnTo>
                  <a:pt x="0" y="31393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6FADEFD-2FBE-B5F3-AF3E-DC66562EFED7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274660" y="244072"/>
            <a:ext cx="1478854" cy="736409"/>
          </a:xfrm>
          <a:prstGeom prst="rect">
            <a:avLst/>
          </a:prstGeom>
        </p:spPr>
      </p:pic>
      <p:sp>
        <p:nvSpPr>
          <p:cNvPr id="11" name="Platshållare för datum 3">
            <a:extLst>
              <a:ext uri="{FF2B5EF4-FFF2-40B4-BE49-F238E27FC236}">
                <a16:creationId xmlns:a16="http://schemas.microsoft.com/office/drawing/2014/main" id="{482481F0-C909-05A6-4E15-9937928CD9C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490EFA73-E22E-B049-99F0-95CCF44E3571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12" name="Platshållare för sidfot 4">
            <a:extLst>
              <a:ext uri="{FF2B5EF4-FFF2-40B4-BE49-F238E27FC236}">
                <a16:creationId xmlns:a16="http://schemas.microsoft.com/office/drawing/2014/main" id="{EFAD0CB8-CB7A-E702-8743-815F267047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>
            <a:extLst>
              <a:ext uri="{FF2B5EF4-FFF2-40B4-BE49-F238E27FC236}">
                <a16:creationId xmlns:a16="http://schemas.microsoft.com/office/drawing/2014/main" id="{7923D183-01B2-4D9A-CD18-E1B2954E64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692248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rgbClr val="F0C700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bg2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0637D6-9C4D-7F1A-9FA8-1F80C0D477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5000"/>
          </a:blip>
          <a:srcRect l="1445" t="4716" r="1445" b="-4716"/>
          <a:stretch/>
        </p:blipFill>
        <p:spPr>
          <a:xfrm>
            <a:off x="1071581" y="0"/>
            <a:ext cx="11120419" cy="7200000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A7C148E2-35CA-3E6E-9E2F-6B59095B83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436928" y="2420178"/>
            <a:ext cx="5318143" cy="235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803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FBDA6A5-8C08-3EB4-CC8F-4D7DC764F36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pic>
        <p:nvPicPr>
          <p:cNvPr id="12" name="Picture 6">
            <a:extLst>
              <a:ext uri="{FF2B5EF4-FFF2-40B4-BE49-F238E27FC236}">
                <a16:creationId xmlns:a16="http://schemas.microsoft.com/office/drawing/2014/main" id="{B8041AF3-B1A0-1C8B-4C09-977429C1F9F1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274660" y="244072"/>
            <a:ext cx="1478854" cy="736409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40000" y="889200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40000" y="2350800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5F242A3D-E7D6-F468-CD5B-249BD9E7BAAB}"/>
              </a:ext>
            </a:extLst>
          </p:cNvPr>
          <p:cNvSpPr/>
          <p:nvPr userDrawn="1"/>
        </p:nvSpPr>
        <p:spPr>
          <a:xfrm rot="18900000">
            <a:off x="11579928" y="6468629"/>
            <a:ext cx="1007215" cy="505692"/>
          </a:xfrm>
          <a:custGeom>
            <a:avLst/>
            <a:gdLst>
              <a:gd name="connsiteX0" fmla="*/ 0 w 6278757"/>
              <a:gd name="connsiteY0" fmla="*/ 3139379 h 6278757"/>
              <a:gd name="connsiteX1" fmla="*/ 3139379 w 6278757"/>
              <a:gd name="connsiteY1" fmla="*/ 0 h 6278757"/>
              <a:gd name="connsiteX2" fmla="*/ 6278758 w 6278757"/>
              <a:gd name="connsiteY2" fmla="*/ 3139379 h 6278757"/>
              <a:gd name="connsiteX3" fmla="*/ 3139379 w 6278757"/>
              <a:gd name="connsiteY3" fmla="*/ 6278758 h 6278757"/>
              <a:gd name="connsiteX4" fmla="*/ 0 w 6278757"/>
              <a:gd name="connsiteY4" fmla="*/ 3139379 h 6278757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3152381"/>
              <a:gd name="connsiteX1" fmla="*/ 3139379 w 6278758"/>
              <a:gd name="connsiteY1" fmla="*/ 0 h 3152381"/>
              <a:gd name="connsiteX2" fmla="*/ 6278758 w 6278758"/>
              <a:gd name="connsiteY2" fmla="*/ 3139379 h 3152381"/>
              <a:gd name="connsiteX3" fmla="*/ 3235174 w 6278758"/>
              <a:gd name="connsiteY3" fmla="*/ 3152381 h 3152381"/>
              <a:gd name="connsiteX4" fmla="*/ 0 w 6278758"/>
              <a:gd name="connsiteY4" fmla="*/ 3139379 h 315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8758" h="3152381">
                <a:moveTo>
                  <a:pt x="0" y="3139379"/>
                </a:moveTo>
                <a:cubicBezTo>
                  <a:pt x="0" y="1405548"/>
                  <a:pt x="1405548" y="0"/>
                  <a:pt x="3139379" y="0"/>
                </a:cubicBezTo>
                <a:cubicBezTo>
                  <a:pt x="4873210" y="0"/>
                  <a:pt x="6278758" y="1405548"/>
                  <a:pt x="6278758" y="3139379"/>
                </a:cubicBezTo>
                <a:lnTo>
                  <a:pt x="3235174" y="3152381"/>
                </a:lnTo>
                <a:lnTo>
                  <a:pt x="0" y="31393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55CF8B97-7DEB-5768-23C2-32AEB87116D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9736F53C-03DF-8840-B648-69CF52B20004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14" name="Platshållare för sidfot 4">
            <a:extLst>
              <a:ext uri="{FF2B5EF4-FFF2-40B4-BE49-F238E27FC236}">
                <a16:creationId xmlns:a16="http://schemas.microsoft.com/office/drawing/2014/main" id="{5E711D04-1EDF-1CF8-F195-94BDCCB88F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>
            <a:extLst>
              <a:ext uri="{FF2B5EF4-FFF2-40B4-BE49-F238E27FC236}">
                <a16:creationId xmlns:a16="http://schemas.microsoft.com/office/drawing/2014/main" id="{9ADE27CF-43F3-56A7-6922-184C1A4A48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07951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3" r:id="rId2"/>
    <p:sldLayoutId id="2147483666" r:id="rId3"/>
    <p:sldLayoutId id="2147483665" r:id="rId4"/>
    <p:sldLayoutId id="2147483668" r:id="rId5"/>
    <p:sldLayoutId id="2147483670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rgbClr val="F0C700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30637D6-9C4D-7F1A-9FA8-1F80C0D477F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5000"/>
          </a:blip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pic>
        <p:nvPicPr>
          <p:cNvPr id="2" name="Picture 6">
            <a:extLst>
              <a:ext uri="{FF2B5EF4-FFF2-40B4-BE49-F238E27FC236}">
                <a16:creationId xmlns:a16="http://schemas.microsoft.com/office/drawing/2014/main" id="{7FE4B8E8-9049-C177-E05D-B14DD0C544C1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436928" y="2420178"/>
            <a:ext cx="5318143" cy="235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7937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8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>
            <a:extLst>
              <a:ext uri="{FF2B5EF4-FFF2-40B4-BE49-F238E27FC236}">
                <a16:creationId xmlns:a16="http://schemas.microsoft.com/office/drawing/2014/main" id="{919093FE-FDD8-F1F1-C503-124616F968A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/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pic>
        <p:nvPicPr>
          <p:cNvPr id="15" name="Picture 6">
            <a:extLst>
              <a:ext uri="{FF2B5EF4-FFF2-40B4-BE49-F238E27FC236}">
                <a16:creationId xmlns:a16="http://schemas.microsoft.com/office/drawing/2014/main" id="{C1340FFE-3D1E-2D03-DD15-CCD5B31793C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274660" y="244072"/>
            <a:ext cx="1478854" cy="736409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39999" y="889200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39999" y="2350800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B86DFB9D-4AD3-2E48-9586-A7F301BC6679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rgbClr val="15416D"/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5F242A3D-E7D6-F468-CD5B-249BD9E7BAAB}"/>
              </a:ext>
            </a:extLst>
          </p:cNvPr>
          <p:cNvSpPr/>
          <p:nvPr userDrawn="1"/>
        </p:nvSpPr>
        <p:spPr>
          <a:xfrm rot="18900000">
            <a:off x="11579928" y="6468629"/>
            <a:ext cx="1007215" cy="505692"/>
          </a:xfrm>
          <a:custGeom>
            <a:avLst/>
            <a:gdLst>
              <a:gd name="connsiteX0" fmla="*/ 0 w 6278757"/>
              <a:gd name="connsiteY0" fmla="*/ 3139379 h 6278757"/>
              <a:gd name="connsiteX1" fmla="*/ 3139379 w 6278757"/>
              <a:gd name="connsiteY1" fmla="*/ 0 h 6278757"/>
              <a:gd name="connsiteX2" fmla="*/ 6278758 w 6278757"/>
              <a:gd name="connsiteY2" fmla="*/ 3139379 h 6278757"/>
              <a:gd name="connsiteX3" fmla="*/ 3139379 w 6278757"/>
              <a:gd name="connsiteY3" fmla="*/ 6278758 h 6278757"/>
              <a:gd name="connsiteX4" fmla="*/ 0 w 6278757"/>
              <a:gd name="connsiteY4" fmla="*/ 3139379 h 6278757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3152381"/>
              <a:gd name="connsiteX1" fmla="*/ 3139379 w 6278758"/>
              <a:gd name="connsiteY1" fmla="*/ 0 h 3152381"/>
              <a:gd name="connsiteX2" fmla="*/ 6278758 w 6278758"/>
              <a:gd name="connsiteY2" fmla="*/ 3139379 h 3152381"/>
              <a:gd name="connsiteX3" fmla="*/ 3235174 w 6278758"/>
              <a:gd name="connsiteY3" fmla="*/ 3152381 h 3152381"/>
              <a:gd name="connsiteX4" fmla="*/ 0 w 6278758"/>
              <a:gd name="connsiteY4" fmla="*/ 3139379 h 315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8758" h="3152381">
                <a:moveTo>
                  <a:pt x="0" y="3139379"/>
                </a:moveTo>
                <a:cubicBezTo>
                  <a:pt x="0" y="1405548"/>
                  <a:pt x="1405548" y="0"/>
                  <a:pt x="3139379" y="0"/>
                </a:cubicBezTo>
                <a:cubicBezTo>
                  <a:pt x="4873210" y="0"/>
                  <a:pt x="6278758" y="1405548"/>
                  <a:pt x="6278758" y="3139379"/>
                </a:cubicBezTo>
                <a:lnTo>
                  <a:pt x="3235174" y="3152381"/>
                </a:lnTo>
                <a:lnTo>
                  <a:pt x="0" y="31393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</p:spTree>
    <p:extLst>
      <p:ext uri="{BB962C8B-B14F-4D97-AF65-F5344CB8AC3E}">
        <p14:creationId xmlns:p14="http://schemas.microsoft.com/office/powerpoint/2010/main" val="388555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rgbClr val="F0C700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bg2">
              <a:lumMod val="95000"/>
            </a:schemeClr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AA9409A-E8C5-6231-E2F8-D5E0A0A9184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3435600" y="2277000"/>
            <a:ext cx="5318143" cy="2648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2903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A85DACF-A6AA-9DF7-A1C7-ED64B7B1571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8">
            <a:alphaModFix amt="35000"/>
          </a:blip>
          <a:srcRect l="1445" t="4716" r="1445" b="-4716"/>
          <a:stretch/>
        </p:blipFill>
        <p:spPr>
          <a:xfrm>
            <a:off x="1083630" y="0"/>
            <a:ext cx="11120419" cy="7200000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 noChangeAspect="1"/>
          </p:cNvSpPr>
          <p:nvPr>
            <p:ph type="title"/>
          </p:nvPr>
        </p:nvSpPr>
        <p:spPr>
          <a:xfrm>
            <a:off x="1439999" y="889200"/>
            <a:ext cx="9663429" cy="1325563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 noChangeAspect="1"/>
          </p:cNvSpPr>
          <p:nvPr>
            <p:ph type="body" idx="1"/>
          </p:nvPr>
        </p:nvSpPr>
        <p:spPr>
          <a:xfrm>
            <a:off x="1439999" y="2350800"/>
            <a:ext cx="9663429" cy="338996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17" name="Oval 11">
            <a:extLst>
              <a:ext uri="{FF2B5EF4-FFF2-40B4-BE49-F238E27FC236}">
                <a16:creationId xmlns:a16="http://schemas.microsoft.com/office/drawing/2014/main" id="{5F242A3D-E7D6-F468-CD5B-249BD9E7BAAB}"/>
              </a:ext>
            </a:extLst>
          </p:cNvPr>
          <p:cNvSpPr/>
          <p:nvPr userDrawn="1"/>
        </p:nvSpPr>
        <p:spPr>
          <a:xfrm rot="18900000">
            <a:off x="11579928" y="6468629"/>
            <a:ext cx="1007215" cy="505692"/>
          </a:xfrm>
          <a:custGeom>
            <a:avLst/>
            <a:gdLst>
              <a:gd name="connsiteX0" fmla="*/ 0 w 6278757"/>
              <a:gd name="connsiteY0" fmla="*/ 3139379 h 6278757"/>
              <a:gd name="connsiteX1" fmla="*/ 3139379 w 6278757"/>
              <a:gd name="connsiteY1" fmla="*/ 0 h 6278757"/>
              <a:gd name="connsiteX2" fmla="*/ 6278758 w 6278757"/>
              <a:gd name="connsiteY2" fmla="*/ 3139379 h 6278757"/>
              <a:gd name="connsiteX3" fmla="*/ 3139379 w 6278757"/>
              <a:gd name="connsiteY3" fmla="*/ 6278758 h 6278757"/>
              <a:gd name="connsiteX4" fmla="*/ 0 w 6278757"/>
              <a:gd name="connsiteY4" fmla="*/ 3139379 h 6278757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6278758"/>
              <a:gd name="connsiteX1" fmla="*/ 3139379 w 6278758"/>
              <a:gd name="connsiteY1" fmla="*/ 0 h 6278758"/>
              <a:gd name="connsiteX2" fmla="*/ 6278758 w 6278758"/>
              <a:gd name="connsiteY2" fmla="*/ 3139379 h 6278758"/>
              <a:gd name="connsiteX3" fmla="*/ 3139379 w 6278758"/>
              <a:gd name="connsiteY3" fmla="*/ 6278758 h 6278758"/>
              <a:gd name="connsiteX4" fmla="*/ 0 w 6278758"/>
              <a:gd name="connsiteY4" fmla="*/ 3139379 h 6278758"/>
              <a:gd name="connsiteX0" fmla="*/ 0 w 6278758"/>
              <a:gd name="connsiteY0" fmla="*/ 3139379 h 3152381"/>
              <a:gd name="connsiteX1" fmla="*/ 3139379 w 6278758"/>
              <a:gd name="connsiteY1" fmla="*/ 0 h 3152381"/>
              <a:gd name="connsiteX2" fmla="*/ 6278758 w 6278758"/>
              <a:gd name="connsiteY2" fmla="*/ 3139379 h 3152381"/>
              <a:gd name="connsiteX3" fmla="*/ 3235174 w 6278758"/>
              <a:gd name="connsiteY3" fmla="*/ 3152381 h 3152381"/>
              <a:gd name="connsiteX4" fmla="*/ 0 w 6278758"/>
              <a:gd name="connsiteY4" fmla="*/ 3139379 h 3152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78758" h="3152381">
                <a:moveTo>
                  <a:pt x="0" y="3139379"/>
                </a:moveTo>
                <a:cubicBezTo>
                  <a:pt x="0" y="1405548"/>
                  <a:pt x="1405548" y="0"/>
                  <a:pt x="3139379" y="0"/>
                </a:cubicBezTo>
                <a:cubicBezTo>
                  <a:pt x="4873210" y="0"/>
                  <a:pt x="6278758" y="1405548"/>
                  <a:pt x="6278758" y="3139379"/>
                </a:cubicBezTo>
                <a:lnTo>
                  <a:pt x="3235174" y="3152381"/>
                </a:lnTo>
                <a:lnTo>
                  <a:pt x="0" y="31393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SE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1C986E2-488D-3B87-4285-C7ECAA9E0B55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rcRect/>
          <a:stretch/>
        </p:blipFill>
        <p:spPr>
          <a:xfrm>
            <a:off x="274660" y="244072"/>
            <a:ext cx="1478854" cy="736408"/>
          </a:xfrm>
          <a:prstGeom prst="rect">
            <a:avLst/>
          </a:prstGeom>
        </p:spPr>
      </p:pic>
      <p:sp>
        <p:nvSpPr>
          <p:cNvPr id="13" name="Platshållare för datum 3">
            <a:extLst>
              <a:ext uri="{FF2B5EF4-FFF2-40B4-BE49-F238E27FC236}">
                <a16:creationId xmlns:a16="http://schemas.microsoft.com/office/drawing/2014/main" id="{21C42201-FDD9-C3D2-3A9D-5DC52C148C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267343" y="6357711"/>
            <a:ext cx="12083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DE674A4E-70E2-BA41-878A-AF28DFA3B4EB}" type="datetime1">
              <a:rPr lang="sv-SE" smtClean="0"/>
              <a:t>2023-06-07</a:t>
            </a:fld>
            <a:endParaRPr lang="sv-SE" dirty="0"/>
          </a:p>
        </p:txBody>
      </p:sp>
      <p:sp>
        <p:nvSpPr>
          <p:cNvPr id="14" name="Platshållare för sidfot 4">
            <a:extLst>
              <a:ext uri="{FF2B5EF4-FFF2-40B4-BE49-F238E27FC236}">
                <a16:creationId xmlns:a16="http://schemas.microsoft.com/office/drawing/2014/main" id="{0BFABC07-91A9-C5A7-D0BC-48C75EC1FB5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609914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>
            <a:extLst>
              <a:ext uri="{FF2B5EF4-FFF2-40B4-BE49-F238E27FC236}">
                <a16:creationId xmlns:a16="http://schemas.microsoft.com/office/drawing/2014/main" id="{8DCE69A1-C09D-1095-334C-10755D0042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440000" y="6356350"/>
            <a:ext cx="166551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accent1">
                    <a:lumMod val="60000"/>
                    <a:lumOff val="40000"/>
                  </a:schemeClr>
                </a:solidFill>
                <a:latin typeface="Arial" charset="0"/>
                <a:ea typeface="Arial" charset="0"/>
                <a:cs typeface="Arial" charset="0"/>
              </a:defRPr>
            </a:lvl1pPr>
          </a:lstStyle>
          <a:p>
            <a:fld id="{F07960CD-3B70-A242-846A-2B56CE4A7627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70798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28697B1-4115-8CFF-D589-09482A36F89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alphaModFix amt="15000"/>
          </a:blip>
          <a:srcRect l="1445" t="4716" r="1445" b="-4716"/>
          <a:stretch/>
        </p:blipFill>
        <p:spPr>
          <a:xfrm>
            <a:off x="1071581" y="0"/>
            <a:ext cx="11120419" cy="7200000"/>
          </a:xfrm>
          <a:prstGeom prst="rect">
            <a:avLst/>
          </a:prstGeom>
        </p:spPr>
      </p:pic>
      <p:pic>
        <p:nvPicPr>
          <p:cNvPr id="8" name="Picture 6">
            <a:extLst>
              <a:ext uri="{FF2B5EF4-FFF2-40B4-BE49-F238E27FC236}">
                <a16:creationId xmlns:a16="http://schemas.microsoft.com/office/drawing/2014/main" id="{A7C148E2-35CA-3E6E-9E2F-6B59095B835A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3436928" y="2420178"/>
            <a:ext cx="5318143" cy="23596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6768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800" b="1" kern="120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360363" indent="-360363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tabLst/>
        <a:defRPr sz="2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1pPr>
      <a:lvl2pPr marL="763588" indent="-306388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22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2pPr>
      <a:lvl3pPr marL="1211263" indent="-296863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8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3pPr>
      <a:lvl4pPr marL="1644650" indent="-27305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6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4pPr>
      <a:lvl5pPr marL="2092325" indent="-263525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tabLst/>
        <a:defRPr sz="1400" kern="1200" baseline="0">
          <a:solidFill>
            <a:schemeClr val="tx1"/>
          </a:solidFill>
          <a:latin typeface="+mj-lt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436407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E3583E40-6648-B396-7389-6219AB7D7B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SE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1A36263-99E6-C3E8-AFE3-0ABF45AA5B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SE"/>
          </a:p>
        </p:txBody>
      </p:sp>
    </p:spTree>
    <p:extLst>
      <p:ext uri="{BB962C8B-B14F-4D97-AF65-F5344CB8AC3E}">
        <p14:creationId xmlns:p14="http://schemas.microsoft.com/office/powerpoint/2010/main" val="2093277431"/>
      </p:ext>
    </p:extLst>
  </p:cSld>
  <p:clrMapOvr>
    <a:masterClrMapping/>
  </p:clrMapOvr>
</p:sld>
</file>

<file path=ppt/theme/theme1.xml><?xml version="1.0" encoding="utf-8"?>
<a:theme xmlns:a="http://schemas.openxmlformats.org/drawingml/2006/main" name="3_Svenska Danssport_light pattern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8232ACF6-3ACB-7743-9D6F-52173EE6D9F6}"/>
    </a:ext>
  </a:extLst>
</a:theme>
</file>

<file path=ppt/theme/theme10.xml><?xml version="1.0" encoding="utf-8"?>
<a:theme xmlns:a="http://schemas.openxmlformats.org/drawingml/2006/main" name="Svenska Danssport_charleston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B3EBAF83-AB22-734E-B7D0-309094127F7C}"/>
    </a:ext>
  </a:extLst>
</a:theme>
</file>

<file path=ppt/theme/theme11.xml><?xml version="1.0" encoding="utf-8"?>
<a:theme xmlns:a="http://schemas.openxmlformats.org/drawingml/2006/main" name="99_Start_scissor">
  <a:themeElements>
    <a:clrScheme name="Custom 2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5995D1"/>
      </a:accent2>
      <a:accent3>
        <a:srgbClr val="C94337"/>
      </a:accent3>
      <a:accent4>
        <a:srgbClr val="543C8A"/>
      </a:accent4>
      <a:accent5>
        <a:srgbClr val="68AA5E"/>
      </a:accent5>
      <a:accent6>
        <a:srgbClr val="A56C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11B80B87-8164-BF48-A0E2-C69DBCAEDDF6}"/>
    </a:ext>
  </a:extLst>
</a:theme>
</file>

<file path=ppt/theme/theme12.xml><?xml version="1.0" encoding="utf-8"?>
<a:theme xmlns:a="http://schemas.openxmlformats.org/drawingml/2006/main" name="Svenska Danssport_scissor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6FC9ACB6-5C15-1944-9BDA-E76BCB4D1241}"/>
    </a:ext>
  </a:extLst>
</a:theme>
</file>

<file path=ppt/theme/theme13.xml><?xml version="1.0" encoding="utf-8"?>
<a:theme xmlns:a="http://schemas.openxmlformats.org/drawingml/2006/main" name="99_Start_gul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36F34978-24A7-DE44-B55A-39F757051E39}"/>
    </a:ext>
  </a:extLst>
</a:theme>
</file>

<file path=ppt/theme/theme14.xml><?xml version="1.0" encoding="utf-8"?>
<a:theme xmlns:a="http://schemas.openxmlformats.org/drawingml/2006/main" name="Svenska Danssport_Gul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CC337E1D-F160-3B42-982D-EB40375F9E14}"/>
    </a:ext>
  </a:extLst>
</a:theme>
</file>

<file path=ppt/theme/theme15.xml><?xml version="1.0" encoding="utf-8"?>
<a:theme xmlns:a="http://schemas.openxmlformats.org/drawingml/2006/main" name="99_Start_hitch">
  <a:themeElements>
    <a:clrScheme name="Custom 2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5995D1"/>
      </a:accent2>
      <a:accent3>
        <a:srgbClr val="C94337"/>
      </a:accent3>
      <a:accent4>
        <a:srgbClr val="543C8A"/>
      </a:accent4>
      <a:accent5>
        <a:srgbClr val="68AA5E"/>
      </a:accent5>
      <a:accent6>
        <a:srgbClr val="A56C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93D4E707-1C8A-324B-A03D-618FAE6141EB}"/>
    </a:ext>
  </a:extLst>
</a:theme>
</file>

<file path=ppt/theme/theme16.xml><?xml version="1.0" encoding="utf-8"?>
<a:theme xmlns:a="http://schemas.openxmlformats.org/drawingml/2006/main" name="Svenska Danssport__hitch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46CF8859-FC87-264F-9069-61C1C786F0FD}"/>
    </a:ext>
  </a:extLst>
</a:theme>
</file>

<file path=ppt/theme/theme17.xml><?xml version="1.0" encoding="utf-8"?>
<a:theme xmlns:a="http://schemas.openxmlformats.org/drawingml/2006/main" name="99_Start_appeljack">
  <a:themeElements>
    <a:clrScheme name="Custom 2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5995D1"/>
      </a:accent2>
      <a:accent3>
        <a:srgbClr val="C94337"/>
      </a:accent3>
      <a:accent4>
        <a:srgbClr val="543C8A"/>
      </a:accent4>
      <a:accent5>
        <a:srgbClr val="68AA5E"/>
      </a:accent5>
      <a:accent6>
        <a:srgbClr val="A56C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340A51F0-C618-6D44-A0F8-C6E4275402A6}"/>
    </a:ext>
  </a:extLst>
</a:theme>
</file>

<file path=ppt/theme/theme18.xml><?xml version="1.0" encoding="utf-8"?>
<a:theme xmlns:a="http://schemas.openxmlformats.org/drawingml/2006/main" name="Svenska Danssport_appeljack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E21FCC16-D0C4-4F41-856B-C3143C6B31B4}"/>
    </a:ext>
  </a:extLst>
</a:theme>
</file>

<file path=ppt/theme/theme19.xml><?xml version="1.0" encoding="utf-8"?>
<a:theme xmlns:a="http://schemas.openxmlformats.org/drawingml/2006/main" name="99_Start_gumboot">
  <a:themeElements>
    <a:clrScheme name="Custom 2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5995D1"/>
      </a:accent2>
      <a:accent3>
        <a:srgbClr val="C94337"/>
      </a:accent3>
      <a:accent4>
        <a:srgbClr val="543C8A"/>
      </a:accent4>
      <a:accent5>
        <a:srgbClr val="68AA5E"/>
      </a:accent5>
      <a:accent6>
        <a:srgbClr val="A56C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93A8A069-D4A5-F04D-B571-B3225E7C43AF}"/>
    </a:ext>
  </a:extLst>
</a:theme>
</file>

<file path=ppt/theme/theme2.xml><?xml version="1.0" encoding="utf-8"?>
<a:theme xmlns:a="http://schemas.openxmlformats.org/drawingml/2006/main" name="5_Svenska Danssport_light pattern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F8E31CAE-5E92-534E-A3AF-6B3D97797EE8}"/>
    </a:ext>
  </a:extLst>
</a:theme>
</file>

<file path=ppt/theme/theme20.xml><?xml version="1.0" encoding="utf-8"?>
<a:theme xmlns:a="http://schemas.openxmlformats.org/drawingml/2006/main" name="Svenska Danssport_gumboot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1D218481-DF3A-0B4B-99B1-AF13484B2C93}"/>
    </a:ext>
  </a:extLst>
</a:theme>
</file>

<file path=ppt/theme/theme2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99_start_flick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ADBD6C90-DB0B-564A-BCCE-1A34A393B4E5}"/>
    </a:ext>
  </a:extLst>
</a:theme>
</file>

<file path=ppt/theme/theme4.xml><?xml version="1.0" encoding="utf-8"?>
<a:theme xmlns:a="http://schemas.openxmlformats.org/drawingml/2006/main" name="Svenska Danssport_Flick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B0AB7619-63B7-5947-A675-E599DE61685C}"/>
    </a:ext>
  </a:extLst>
</a:theme>
</file>

<file path=ppt/theme/theme5.xml><?xml version="1.0" encoding="utf-8"?>
<a:theme xmlns:a="http://schemas.openxmlformats.org/drawingml/2006/main" name="99_Start_blå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369E68DF-FA3B-C943-AC55-C429D7792B49}"/>
    </a:ext>
  </a:extLst>
</a:theme>
</file>

<file path=ppt/theme/theme6.xml><?xml version="1.0" encoding="utf-8"?>
<a:theme xmlns:a="http://schemas.openxmlformats.org/drawingml/2006/main" name="1_Svenska Danssport_main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8CC5A056-1F8E-124F-B313-08FD2675DC81}"/>
    </a:ext>
  </a:extLst>
</a:theme>
</file>

<file path=ppt/theme/theme7.xml><?xml version="1.0" encoding="utf-8"?>
<a:theme xmlns:a="http://schemas.openxmlformats.org/drawingml/2006/main" name="6_Svenska Danssport_light pattern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9912EE1A-250E-014B-BEBC-9BF8D01F965A}"/>
    </a:ext>
  </a:extLst>
</a:theme>
</file>

<file path=ppt/theme/theme8.xml><?xml version="1.0" encoding="utf-8"?>
<a:theme xmlns:a="http://schemas.openxmlformats.org/drawingml/2006/main" name="2_Svenska Danssport_light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8C9842B4-833C-534D-AF0C-1200C41AD3D4}"/>
    </a:ext>
  </a:extLst>
</a:theme>
</file>

<file path=ppt/theme/theme9.xml><?xml version="1.0" encoding="utf-8"?>
<a:theme xmlns:a="http://schemas.openxmlformats.org/drawingml/2006/main" name="99_Start_charleston">
  <a:themeElements>
    <a:clrScheme name="Danssport">
      <a:dk1>
        <a:srgbClr val="2B407B"/>
      </a:dk1>
      <a:lt1>
        <a:srgbClr val="F8D032"/>
      </a:lt1>
      <a:dk2>
        <a:srgbClr val="543C8A"/>
      </a:dk2>
      <a:lt2>
        <a:srgbClr val="FFFFFF"/>
      </a:lt2>
      <a:accent1>
        <a:srgbClr val="607481"/>
      </a:accent1>
      <a:accent2>
        <a:srgbClr val="C5C5C5"/>
      </a:accent2>
      <a:accent3>
        <a:srgbClr val="AC5347"/>
      </a:accent3>
      <a:accent4>
        <a:srgbClr val="543C8A"/>
      </a:accent4>
      <a:accent5>
        <a:srgbClr val="6C9876"/>
      </a:accent5>
      <a:accent6>
        <a:srgbClr val="A66BA6"/>
      </a:accent6>
      <a:hlink>
        <a:srgbClr val="F8D032"/>
      </a:hlink>
      <a:folHlink>
        <a:srgbClr val="2B407B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6B75FDF5-630D-8344-A787-8725F5D277FF}" vid="{159BAE7D-C4A0-014F-A4E8-2086F352FC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SvenskaDanssport_MALL4</Template>
  <TotalTime>1</TotalTime>
  <Words>0</Words>
  <Application>Microsoft Office PowerPoint</Application>
  <PresentationFormat>Bredbild</PresentationFormat>
  <Paragraphs>0</Paragraphs>
  <Slides>2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20</vt:i4>
      </vt:variant>
      <vt:variant>
        <vt:lpstr>Bildrubriker</vt:lpstr>
      </vt:variant>
      <vt:variant>
        <vt:i4>2</vt:i4>
      </vt:variant>
    </vt:vector>
  </HeadingPairs>
  <TitlesOfParts>
    <vt:vector size="25" baseType="lpstr">
      <vt:lpstr>Arial</vt:lpstr>
      <vt:lpstr>Calibri</vt:lpstr>
      <vt:lpstr>Calibri Light</vt:lpstr>
      <vt:lpstr>3_Svenska Danssport_light pattern</vt:lpstr>
      <vt:lpstr>5_Svenska Danssport_light pattern</vt:lpstr>
      <vt:lpstr>99_start_flick</vt:lpstr>
      <vt:lpstr>Svenska Danssport_Flick</vt:lpstr>
      <vt:lpstr>99_Start_blå</vt:lpstr>
      <vt:lpstr>1_Svenska Danssport_main</vt:lpstr>
      <vt:lpstr>6_Svenska Danssport_light pattern</vt:lpstr>
      <vt:lpstr>2_Svenska Danssport_light</vt:lpstr>
      <vt:lpstr>99_Start_charleston</vt:lpstr>
      <vt:lpstr>Svenska Danssport_charleston</vt:lpstr>
      <vt:lpstr>99_Start_scissor</vt:lpstr>
      <vt:lpstr>Svenska Danssport_scissor</vt:lpstr>
      <vt:lpstr>99_Start_gul</vt:lpstr>
      <vt:lpstr>Svenska Danssport_Gul</vt:lpstr>
      <vt:lpstr>99_Start_hitch</vt:lpstr>
      <vt:lpstr>Svenska Danssport__hitch</vt:lpstr>
      <vt:lpstr>99_Start_appeljack</vt:lpstr>
      <vt:lpstr>Svenska Danssport_appeljack</vt:lpstr>
      <vt:lpstr>99_Start_gumboot</vt:lpstr>
      <vt:lpstr>Svenska Danssport_gumboot</vt:lpstr>
      <vt:lpstr>PowerPoint-presentation</vt:lpstr>
      <vt:lpstr>PowerPoint-presentation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subject/>
  <dc:creator>Sandra Svanberg (Danssport)</dc:creator>
  <cp:keywords/>
  <dc:description/>
  <cp:lastModifiedBy>Sandra Svanberg (Danssport)</cp:lastModifiedBy>
  <cp:revision>1</cp:revision>
  <dcterms:created xsi:type="dcterms:W3CDTF">2023-06-07T09:23:03Z</dcterms:created>
  <dcterms:modified xsi:type="dcterms:W3CDTF">2023-06-07T09:24:35Z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lient">
    <vt:lpwstr>Svenska danssportförbundet</vt:lpwstr>
  </property>
</Properties>
</file>